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comments/comment1.xml" ContentType="application/vnd.openxmlformats-officedocument.presentationml.comments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264" r:id="rId2"/>
    <p:sldId id="271" r:id="rId3"/>
    <p:sldId id="259" r:id="rId4"/>
    <p:sldId id="269" r:id="rId5"/>
    <p:sldId id="272" r:id="rId6"/>
    <p:sldId id="260" r:id="rId7"/>
    <p:sldId id="302" r:id="rId8"/>
    <p:sldId id="294" r:id="rId9"/>
    <p:sldId id="298" r:id="rId10"/>
    <p:sldId id="290" r:id="rId11"/>
    <p:sldId id="297" r:id="rId12"/>
    <p:sldId id="291" r:id="rId13"/>
    <p:sldId id="292" r:id="rId14"/>
    <p:sldId id="295" r:id="rId15"/>
    <p:sldId id="296" r:id="rId16"/>
    <p:sldId id="301" r:id="rId17"/>
    <p:sldId id="304" r:id="rId18"/>
    <p:sldId id="300" r:id="rId19"/>
    <p:sldId id="305" r:id="rId20"/>
    <p:sldId id="284" r:id="rId21"/>
  </p:sldIdLst>
  <p:sldSz cx="12192000" cy="6858000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Enriquez Ortiz, Nadia Valeria" initials="EONV" lastIdx="20" clrIdx="0">
    <p:extLst>
      <p:ext uri="{19B8F6BF-5375-455C-9EA6-DF929625EA0E}">
        <p15:presenceInfo xmlns:p15="http://schemas.microsoft.com/office/powerpoint/2012/main" userId="S-1-5-21-905647660-2571481949-3661747931-65151" providerId="AD"/>
      </p:ext>
    </p:extLst>
  </p:cmAuthor>
  <p:cmAuthor id="2" name="Guerrero Contreras Marcela Elizabeth" initials="GCME" lastIdx="0" clrIdx="1">
    <p:extLst>
      <p:ext uri="{19B8F6BF-5375-455C-9EA6-DF929625EA0E}">
        <p15:presenceInfo xmlns:p15="http://schemas.microsoft.com/office/powerpoint/2012/main" userId="S-1-5-21-905647660-2571481949-3661747931-63730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22243"/>
    <a:srgbClr val="562930"/>
    <a:srgbClr val="285C4D"/>
    <a:srgbClr val="DEC9A3"/>
    <a:srgbClr val="BC955B"/>
    <a:srgbClr val="5D292B"/>
    <a:srgbClr val="691A31"/>
    <a:srgbClr val="13322B"/>
    <a:srgbClr val="F38D39"/>
    <a:srgbClr val="F59B3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2426" autoAdjust="0"/>
    <p:restoredTop sz="94660"/>
  </p:normalViewPr>
  <p:slideViewPr>
    <p:cSldViewPr snapToGrid="0" showGuides="1">
      <p:cViewPr varScale="1">
        <p:scale>
          <a:sx n="80" d="100"/>
          <a:sy n="80" d="100"/>
        </p:scale>
        <p:origin x="126" y="13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commentAuthors" Target="commentAuthors.xml"/><Relationship Id="rId28" Type="http://schemas.microsoft.com/office/2016/11/relationships/changesInfo" Target="changesInfos/changesInfo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arco Antonio Hernández" userId="5486433f865e2b9e" providerId="LiveId" clId="{81DD0770-8174-4AB7-B5C2-626382664E76}"/>
    <pc:docChg chg="undo custSel addSld delSld modSld">
      <pc:chgData name="Marco Antonio Hernández" userId="5486433f865e2b9e" providerId="LiveId" clId="{81DD0770-8174-4AB7-B5C2-626382664E76}" dt="2020-06-30T22:16:57.905" v="767" actId="1076"/>
      <pc:docMkLst>
        <pc:docMk/>
      </pc:docMkLst>
      <pc:sldChg chg="modSp">
        <pc:chgData name="Marco Antonio Hernández" userId="5486433f865e2b9e" providerId="LiveId" clId="{81DD0770-8174-4AB7-B5C2-626382664E76}" dt="2020-06-30T21:51:23.168" v="54"/>
        <pc:sldMkLst>
          <pc:docMk/>
          <pc:sldMk cId="892479675" sldId="290"/>
        </pc:sldMkLst>
        <pc:graphicFrameChg chg="mod">
          <ac:chgData name="Marco Antonio Hernández" userId="5486433f865e2b9e" providerId="LiveId" clId="{81DD0770-8174-4AB7-B5C2-626382664E76}" dt="2020-06-30T21:51:23.168" v="54"/>
          <ac:graphicFrameMkLst>
            <pc:docMk/>
            <pc:sldMk cId="892479675" sldId="290"/>
            <ac:graphicFrameMk id="2" creationId="{00000000-0000-0000-0000-000000000000}"/>
          </ac:graphicFrameMkLst>
        </pc:graphicFrameChg>
      </pc:sldChg>
      <pc:sldChg chg="modSp mod">
        <pc:chgData name="Marco Antonio Hernández" userId="5486433f865e2b9e" providerId="LiveId" clId="{81DD0770-8174-4AB7-B5C2-626382664E76}" dt="2020-06-30T21:55:02.306" v="78" actId="20577"/>
        <pc:sldMkLst>
          <pc:docMk/>
          <pc:sldMk cId="332933295" sldId="296"/>
        </pc:sldMkLst>
        <pc:graphicFrameChg chg="mod">
          <ac:chgData name="Marco Antonio Hernández" userId="5486433f865e2b9e" providerId="LiveId" clId="{81DD0770-8174-4AB7-B5C2-626382664E76}" dt="2020-06-30T21:55:02.306" v="78" actId="20577"/>
          <ac:graphicFrameMkLst>
            <pc:docMk/>
            <pc:sldMk cId="332933295" sldId="296"/>
            <ac:graphicFrameMk id="3" creationId="{00000000-0000-0000-0000-000000000000}"/>
          </ac:graphicFrameMkLst>
        </pc:graphicFrameChg>
      </pc:sldChg>
      <pc:sldChg chg="delSp modSp mod">
        <pc:chgData name="Marco Antonio Hernández" userId="5486433f865e2b9e" providerId="LiveId" clId="{81DD0770-8174-4AB7-B5C2-626382664E76}" dt="2020-06-30T22:13:36.556" v="737" actId="2711"/>
        <pc:sldMkLst>
          <pc:docMk/>
          <pc:sldMk cId="2189080128" sldId="300"/>
        </pc:sldMkLst>
        <pc:spChg chg="mod">
          <ac:chgData name="Marco Antonio Hernández" userId="5486433f865e2b9e" providerId="LiveId" clId="{81DD0770-8174-4AB7-B5C2-626382664E76}" dt="2020-06-30T22:09:48.888" v="672" actId="20577"/>
          <ac:spMkLst>
            <pc:docMk/>
            <pc:sldMk cId="2189080128" sldId="300"/>
            <ac:spMk id="2" creationId="{7D73758E-B286-4B4F-A0BF-CDA5BFB41AAF}"/>
          </ac:spMkLst>
        </pc:spChg>
        <pc:spChg chg="mod">
          <ac:chgData name="Marco Antonio Hernández" userId="5486433f865e2b9e" providerId="LiveId" clId="{81DD0770-8174-4AB7-B5C2-626382664E76}" dt="2020-06-30T22:13:36.556" v="737" actId="2711"/>
          <ac:spMkLst>
            <pc:docMk/>
            <pc:sldMk cId="2189080128" sldId="300"/>
            <ac:spMk id="4" creationId="{00000000-0000-0000-0000-000000000000}"/>
          </ac:spMkLst>
        </pc:spChg>
        <pc:spChg chg="mod">
          <ac:chgData name="Marco Antonio Hernández" userId="5486433f865e2b9e" providerId="LiveId" clId="{81DD0770-8174-4AB7-B5C2-626382664E76}" dt="2020-06-30T22:13:36.556" v="737" actId="2711"/>
          <ac:spMkLst>
            <pc:docMk/>
            <pc:sldMk cId="2189080128" sldId="300"/>
            <ac:spMk id="6" creationId="{00000000-0000-0000-0000-000000000000}"/>
          </ac:spMkLst>
        </pc:spChg>
        <pc:spChg chg="del">
          <ac:chgData name="Marco Antonio Hernández" userId="5486433f865e2b9e" providerId="LiveId" clId="{81DD0770-8174-4AB7-B5C2-626382664E76}" dt="2020-06-30T22:09:21.276" v="669" actId="478"/>
          <ac:spMkLst>
            <pc:docMk/>
            <pc:sldMk cId="2189080128" sldId="300"/>
            <ac:spMk id="9" creationId="{00000000-0000-0000-0000-000000000000}"/>
          </ac:spMkLst>
        </pc:spChg>
        <pc:spChg chg="del">
          <ac:chgData name="Marco Antonio Hernández" userId="5486433f865e2b9e" providerId="LiveId" clId="{81DD0770-8174-4AB7-B5C2-626382664E76}" dt="2020-06-30T22:09:21.276" v="669" actId="478"/>
          <ac:spMkLst>
            <pc:docMk/>
            <pc:sldMk cId="2189080128" sldId="300"/>
            <ac:spMk id="22" creationId="{00000000-0000-0000-0000-000000000000}"/>
          </ac:spMkLst>
        </pc:spChg>
        <pc:spChg chg="del">
          <ac:chgData name="Marco Antonio Hernández" userId="5486433f865e2b9e" providerId="LiveId" clId="{81DD0770-8174-4AB7-B5C2-626382664E76}" dt="2020-06-30T22:09:21.276" v="669" actId="478"/>
          <ac:spMkLst>
            <pc:docMk/>
            <pc:sldMk cId="2189080128" sldId="300"/>
            <ac:spMk id="24" creationId="{00000000-0000-0000-0000-000000000000}"/>
          </ac:spMkLst>
        </pc:spChg>
        <pc:picChg chg="del">
          <ac:chgData name="Marco Antonio Hernández" userId="5486433f865e2b9e" providerId="LiveId" clId="{81DD0770-8174-4AB7-B5C2-626382664E76}" dt="2020-06-30T22:09:21.276" v="669" actId="478"/>
          <ac:picMkLst>
            <pc:docMk/>
            <pc:sldMk cId="2189080128" sldId="300"/>
            <ac:picMk id="7" creationId="{00000000-0000-0000-0000-000000000000}"/>
          </ac:picMkLst>
        </pc:picChg>
        <pc:picChg chg="del">
          <ac:chgData name="Marco Antonio Hernández" userId="5486433f865e2b9e" providerId="LiveId" clId="{81DD0770-8174-4AB7-B5C2-626382664E76}" dt="2020-06-30T22:09:21.276" v="669" actId="478"/>
          <ac:picMkLst>
            <pc:docMk/>
            <pc:sldMk cId="2189080128" sldId="300"/>
            <ac:picMk id="10" creationId="{00000000-0000-0000-0000-000000000000}"/>
          </ac:picMkLst>
        </pc:picChg>
        <pc:picChg chg="mod">
          <ac:chgData name="Marco Antonio Hernández" userId="5486433f865e2b9e" providerId="LiveId" clId="{81DD0770-8174-4AB7-B5C2-626382664E76}" dt="2020-06-30T22:10:44.368" v="684" actId="14100"/>
          <ac:picMkLst>
            <pc:docMk/>
            <pc:sldMk cId="2189080128" sldId="300"/>
            <ac:picMk id="12" creationId="{00000000-0000-0000-0000-000000000000}"/>
          </ac:picMkLst>
        </pc:picChg>
        <pc:picChg chg="mod">
          <ac:chgData name="Marco Antonio Hernández" userId="5486433f865e2b9e" providerId="LiveId" clId="{81DD0770-8174-4AB7-B5C2-626382664E76}" dt="2020-06-30T22:11:32.475" v="714" actId="1076"/>
          <ac:picMkLst>
            <pc:docMk/>
            <pc:sldMk cId="2189080128" sldId="300"/>
            <ac:picMk id="15" creationId="{00000000-0000-0000-0000-000000000000}"/>
          </ac:picMkLst>
        </pc:picChg>
        <pc:picChg chg="del">
          <ac:chgData name="Marco Antonio Hernández" userId="5486433f865e2b9e" providerId="LiveId" clId="{81DD0770-8174-4AB7-B5C2-626382664E76}" dt="2020-06-30T22:09:21.276" v="669" actId="478"/>
          <ac:picMkLst>
            <pc:docMk/>
            <pc:sldMk cId="2189080128" sldId="300"/>
            <ac:picMk id="20" creationId="{00000000-0000-0000-0000-000000000000}"/>
          </ac:picMkLst>
        </pc:picChg>
      </pc:sldChg>
      <pc:sldChg chg="addSp delSp modSp mod">
        <pc:chgData name="Marco Antonio Hernández" userId="5486433f865e2b9e" providerId="LiveId" clId="{81DD0770-8174-4AB7-B5C2-626382664E76}" dt="2020-06-30T22:03:16.032" v="271" actId="20577"/>
        <pc:sldMkLst>
          <pc:docMk/>
          <pc:sldMk cId="2063083811" sldId="301"/>
        </pc:sldMkLst>
        <pc:spChg chg="del mod">
          <ac:chgData name="Marco Antonio Hernández" userId="5486433f865e2b9e" providerId="LiveId" clId="{81DD0770-8174-4AB7-B5C2-626382664E76}" dt="2020-06-30T21:57:23.405" v="93" actId="478"/>
          <ac:spMkLst>
            <pc:docMk/>
            <pc:sldMk cId="2063083811" sldId="301"/>
            <ac:spMk id="2" creationId="{7D73758E-B286-4B4F-A0BF-CDA5BFB41AAF}"/>
          </ac:spMkLst>
        </pc:spChg>
        <pc:spChg chg="del">
          <ac:chgData name="Marco Antonio Hernández" userId="5486433f865e2b9e" providerId="LiveId" clId="{81DD0770-8174-4AB7-B5C2-626382664E76}" dt="2020-06-30T21:55:57.727" v="80" actId="478"/>
          <ac:spMkLst>
            <pc:docMk/>
            <pc:sldMk cId="2063083811" sldId="301"/>
            <ac:spMk id="4" creationId="{00000000-0000-0000-0000-000000000000}"/>
          </ac:spMkLst>
        </pc:spChg>
        <pc:grpChg chg="mod">
          <ac:chgData name="Marco Antonio Hernández" userId="5486433f865e2b9e" providerId="LiveId" clId="{81DD0770-8174-4AB7-B5C2-626382664E76}" dt="2020-06-30T21:57:27.595" v="95" actId="1076"/>
          <ac:grpSpMkLst>
            <pc:docMk/>
            <pc:sldMk cId="2063083811" sldId="301"/>
            <ac:grpSpMk id="26" creationId="{094FC3BD-6BFB-4D95-A7C5-919B4F2341B1}"/>
          </ac:grpSpMkLst>
        </pc:grpChg>
        <pc:graphicFrameChg chg="add mod modGraphic">
          <ac:chgData name="Marco Antonio Hernández" userId="5486433f865e2b9e" providerId="LiveId" clId="{81DD0770-8174-4AB7-B5C2-626382664E76}" dt="2020-06-30T22:03:16.032" v="271" actId="20577"/>
          <ac:graphicFrameMkLst>
            <pc:docMk/>
            <pc:sldMk cId="2063083811" sldId="301"/>
            <ac:graphicFrameMk id="3" creationId="{7BA67AEF-1ED1-4B52-B1A7-898E01BB4750}"/>
          </ac:graphicFrameMkLst>
        </pc:graphicFrameChg>
      </pc:sldChg>
      <pc:sldChg chg="delSp modSp add del mod">
        <pc:chgData name="Marco Antonio Hernández" userId="5486433f865e2b9e" providerId="LiveId" clId="{81DD0770-8174-4AB7-B5C2-626382664E76}" dt="2020-06-30T22:01:56.816" v="179" actId="47"/>
        <pc:sldMkLst>
          <pc:docMk/>
          <pc:sldMk cId="3191148888" sldId="303"/>
        </pc:sldMkLst>
        <pc:spChg chg="del mod">
          <ac:chgData name="Marco Antonio Hernández" userId="5486433f865e2b9e" providerId="LiveId" clId="{81DD0770-8174-4AB7-B5C2-626382664E76}" dt="2020-06-30T22:01:05.767" v="168"/>
          <ac:spMkLst>
            <pc:docMk/>
            <pc:sldMk cId="3191148888" sldId="303"/>
            <ac:spMk id="4" creationId="{00000000-0000-0000-0000-000000000000}"/>
          </ac:spMkLst>
        </pc:spChg>
      </pc:sldChg>
      <pc:sldChg chg="modSp add">
        <pc:chgData name="Marco Antonio Hernández" userId="5486433f865e2b9e" providerId="LiveId" clId="{81DD0770-8174-4AB7-B5C2-626382664E76}" dt="2020-06-30T22:08:20.387" v="664" actId="20577"/>
        <pc:sldMkLst>
          <pc:docMk/>
          <pc:sldMk cId="4214321084" sldId="304"/>
        </pc:sldMkLst>
        <pc:graphicFrameChg chg="mod">
          <ac:chgData name="Marco Antonio Hernández" userId="5486433f865e2b9e" providerId="LiveId" clId="{81DD0770-8174-4AB7-B5C2-626382664E76}" dt="2020-06-30T22:08:20.387" v="664" actId="20577"/>
          <ac:graphicFrameMkLst>
            <pc:docMk/>
            <pc:sldMk cId="4214321084" sldId="304"/>
            <ac:graphicFrameMk id="3" creationId="{7BA67AEF-1ED1-4B52-B1A7-898E01BB4750}"/>
          </ac:graphicFrameMkLst>
        </pc:graphicFrameChg>
      </pc:sldChg>
      <pc:sldChg chg="addSp delSp modSp add mod">
        <pc:chgData name="Marco Antonio Hernández" userId="5486433f865e2b9e" providerId="LiveId" clId="{81DD0770-8174-4AB7-B5C2-626382664E76}" dt="2020-06-30T22:16:57.905" v="767" actId="1076"/>
        <pc:sldMkLst>
          <pc:docMk/>
          <pc:sldMk cId="385859344" sldId="305"/>
        </pc:sldMkLst>
        <pc:spChg chg="mod">
          <ac:chgData name="Marco Antonio Hernández" userId="5486433f865e2b9e" providerId="LiveId" clId="{81DD0770-8174-4AB7-B5C2-626382664E76}" dt="2020-06-30T22:09:52.946" v="675" actId="20577"/>
          <ac:spMkLst>
            <pc:docMk/>
            <pc:sldMk cId="385859344" sldId="305"/>
            <ac:spMk id="2" creationId="{7D73758E-B286-4B4F-A0BF-CDA5BFB41AAF}"/>
          </ac:spMkLst>
        </pc:spChg>
        <pc:spChg chg="del">
          <ac:chgData name="Marco Antonio Hernández" userId="5486433f865e2b9e" providerId="LiveId" clId="{81DD0770-8174-4AB7-B5C2-626382664E76}" dt="2020-06-30T22:09:14.128" v="668" actId="478"/>
          <ac:spMkLst>
            <pc:docMk/>
            <pc:sldMk cId="385859344" sldId="305"/>
            <ac:spMk id="4" creationId="{00000000-0000-0000-0000-000000000000}"/>
          </ac:spMkLst>
        </pc:spChg>
        <pc:spChg chg="del">
          <ac:chgData name="Marco Antonio Hernández" userId="5486433f865e2b9e" providerId="LiveId" clId="{81DD0770-8174-4AB7-B5C2-626382664E76}" dt="2020-06-30T22:09:14.128" v="668" actId="478"/>
          <ac:spMkLst>
            <pc:docMk/>
            <pc:sldMk cId="385859344" sldId="305"/>
            <ac:spMk id="6" creationId="{00000000-0000-0000-0000-000000000000}"/>
          </ac:spMkLst>
        </pc:spChg>
        <pc:spChg chg="add del mod">
          <ac:chgData name="Marco Antonio Hernández" userId="5486433f865e2b9e" providerId="LiveId" clId="{81DD0770-8174-4AB7-B5C2-626382664E76}" dt="2020-06-30T22:14:54.282" v="748" actId="20577"/>
          <ac:spMkLst>
            <pc:docMk/>
            <pc:sldMk cId="385859344" sldId="305"/>
            <ac:spMk id="9" creationId="{00000000-0000-0000-0000-000000000000}"/>
          </ac:spMkLst>
        </pc:spChg>
        <pc:spChg chg="add del mod">
          <ac:chgData name="Marco Antonio Hernández" userId="5486433f865e2b9e" providerId="LiveId" clId="{81DD0770-8174-4AB7-B5C2-626382664E76}" dt="2020-06-30T22:16:17.691" v="761" actId="20577"/>
          <ac:spMkLst>
            <pc:docMk/>
            <pc:sldMk cId="385859344" sldId="305"/>
            <ac:spMk id="22" creationId="{00000000-0000-0000-0000-000000000000}"/>
          </ac:spMkLst>
        </pc:spChg>
        <pc:spChg chg="add del mod">
          <ac:chgData name="Marco Antonio Hernández" userId="5486433f865e2b9e" providerId="LiveId" clId="{81DD0770-8174-4AB7-B5C2-626382664E76}" dt="2020-06-30T22:16:57.905" v="767" actId="1076"/>
          <ac:spMkLst>
            <pc:docMk/>
            <pc:sldMk cId="385859344" sldId="305"/>
            <ac:spMk id="24" creationId="{00000000-0000-0000-0000-000000000000}"/>
          </ac:spMkLst>
        </pc:spChg>
        <pc:picChg chg="add del mod">
          <ac:chgData name="Marco Antonio Hernández" userId="5486433f865e2b9e" providerId="LiveId" clId="{81DD0770-8174-4AB7-B5C2-626382664E76}" dt="2020-06-30T22:14:17.326" v="738" actId="1076"/>
          <ac:picMkLst>
            <pc:docMk/>
            <pc:sldMk cId="385859344" sldId="305"/>
            <ac:picMk id="7" creationId="{00000000-0000-0000-0000-000000000000}"/>
          </ac:picMkLst>
        </pc:picChg>
        <pc:picChg chg="add del mod">
          <ac:chgData name="Marco Antonio Hernández" userId="5486433f865e2b9e" providerId="LiveId" clId="{81DD0770-8174-4AB7-B5C2-626382664E76}" dt="2020-06-30T22:16:38.817" v="764" actId="1076"/>
          <ac:picMkLst>
            <pc:docMk/>
            <pc:sldMk cId="385859344" sldId="305"/>
            <ac:picMk id="10" creationId="{00000000-0000-0000-0000-000000000000}"/>
          </ac:picMkLst>
        </pc:picChg>
        <pc:picChg chg="del">
          <ac:chgData name="Marco Antonio Hernández" userId="5486433f865e2b9e" providerId="LiveId" clId="{81DD0770-8174-4AB7-B5C2-626382664E76}" dt="2020-06-30T22:09:14.128" v="668" actId="478"/>
          <ac:picMkLst>
            <pc:docMk/>
            <pc:sldMk cId="385859344" sldId="305"/>
            <ac:picMk id="12" creationId="{00000000-0000-0000-0000-000000000000}"/>
          </ac:picMkLst>
        </pc:picChg>
        <pc:picChg chg="del">
          <ac:chgData name="Marco Antonio Hernández" userId="5486433f865e2b9e" providerId="LiveId" clId="{81DD0770-8174-4AB7-B5C2-626382664E76}" dt="2020-06-30T22:09:14.128" v="668" actId="478"/>
          <ac:picMkLst>
            <pc:docMk/>
            <pc:sldMk cId="385859344" sldId="305"/>
            <ac:picMk id="15" creationId="{00000000-0000-0000-0000-000000000000}"/>
          </ac:picMkLst>
        </pc:picChg>
        <pc:picChg chg="add del mod">
          <ac:chgData name="Marco Antonio Hernández" userId="5486433f865e2b9e" providerId="LiveId" clId="{81DD0770-8174-4AB7-B5C2-626382664E76}" dt="2020-06-30T22:15:23.133" v="755" actId="14100"/>
          <ac:picMkLst>
            <pc:docMk/>
            <pc:sldMk cId="385859344" sldId="305"/>
            <ac:picMk id="20" creationId="{00000000-0000-0000-0000-000000000000}"/>
          </ac:picMkLst>
        </pc:picChg>
      </pc:sldChg>
    </pc:docChg>
  </pc:docChgLst>
</pc:chgInfo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0-06-29T19:57:54.340" idx="19">
    <p:pos x="10" y="10"/>
    <p:text>PONER EL CORREO DE CONTRALORIA SOCIAL TAMBIEN, POR SI ACASO...</p:text>
    <p:extLst>
      <p:ext uri="{C676402C-5697-4E1C-873F-D02D1690AC5C}">
        <p15:threadingInfo xmlns:p15="http://schemas.microsoft.com/office/powerpoint/2012/main" timeZoneBias="300"/>
      </p:ext>
    </p:extLst>
  </p:cm>
  <p:cm authorId="1" dt="2020-06-29T19:58:14.495" idx="20">
    <p:pos x="7680" y="62"/>
    <p:text>NECESITAN FORTALECER MAS SUS PALABRAS, SU DISCURSO, SIGUE SIENDO MUY TIBIO Y MUY BUROCRATICO - Y TAMBIEN FALTA MUCHO SOBRE EL SEGUIMIENTO A LA CONTRALORIA SOCIAL - PARA QUE QUEREMOS CONTRALORIA SOCIAL . COMO SABREMOS SUS RESULTADOS, QUE HAREMOS CON ELLO, LAS ACCIONES DE MEJORA, ETC... AUNQUE SEA UNA LAMINA, O QUE SEA EL 4TO ELEMENTO DE LA LAMINA ANTERIOR...</p:text>
    <p:extLst>
      <p:ext uri="{C676402C-5697-4E1C-873F-D02D1690AC5C}">
        <p15:threadingInfo xmlns:p15="http://schemas.microsoft.com/office/powerpoint/2012/main" timeZoneBias="300"/>
      </p:ext>
    </p:extLst>
  </p:cm>
</p:cmLst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image" Target="../media/image4.jpeg"/></Relationships>
</file>

<file path=ppt/diagrams/_rels/data9.xml.rels><?xml version="1.0" encoding="UTF-8" standalone="yes"?>
<Relationships xmlns="http://schemas.openxmlformats.org/package/2006/relationships"><Relationship Id="rId1" Type="http://schemas.openxmlformats.org/officeDocument/2006/relationships/hyperlink" Target="Noveno.pptx" TargetMode="Externa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803C55E-12AA-4D31-A02E-5E2A06BE6027}" type="doc">
      <dgm:prSet loTypeId="urn:microsoft.com/office/officeart/2008/layout/PictureStrips" loCatId="list" qsTypeId="urn:microsoft.com/office/officeart/2005/8/quickstyle/simple5" qsCatId="simple" csTypeId="urn:microsoft.com/office/officeart/2005/8/colors/colorful3" csCatId="colorful" phldr="1"/>
      <dgm:spPr/>
      <dgm:t>
        <a:bodyPr/>
        <a:lstStyle/>
        <a:p>
          <a:endParaRPr lang="es-ES"/>
        </a:p>
      </dgm:t>
    </dgm:pt>
    <dgm:pt modelId="{810E8D06-E17E-478C-9607-FB7C52D07A7A}">
      <dgm:prSet phldrT="[Texto]" custT="1"/>
      <dgm:spPr>
        <a:ln>
          <a:solidFill>
            <a:srgbClr val="691A31"/>
          </a:solidFill>
        </a:ln>
      </dgm:spPr>
      <dgm:t>
        <a:bodyPr/>
        <a:lstStyle/>
        <a:p>
          <a:pPr algn="just"/>
          <a:endParaRPr lang="es-ES" sz="2000" b="1" i="0" dirty="0">
            <a:latin typeface="Montserrat Light" panose="00000400000000000000" pitchFamily="2" charset="0"/>
          </a:endParaRPr>
        </a:p>
        <a:p>
          <a:pPr algn="just"/>
          <a:r>
            <a:rPr lang="es-ES" sz="2000" b="1" i="0" dirty="0">
              <a:latin typeface="Montserrat Light" panose="00000400000000000000" pitchFamily="2" charset="0"/>
            </a:rPr>
            <a:t>De acuerdo al Artículo 69 de la Ley General de Desarrollo Social, se reconoce a la Contraloría Social como el mecanismo de los beneficiarios, de manera organizada, para verificar el cumplimiento de las metas y la correcta aplicación de los recursos públicos asignados a los programas de desarrollo social.</a:t>
          </a:r>
          <a:endParaRPr lang="es-ES" sz="1600" b="1" i="0" dirty="0">
            <a:latin typeface="Montserrat" panose="00000500000000000000" pitchFamily="2" charset="0"/>
          </a:endParaRPr>
        </a:p>
      </dgm:t>
    </dgm:pt>
    <dgm:pt modelId="{926EDFF0-EEB3-4E3E-AFC6-7FF33BF4C0E9}" type="parTrans" cxnId="{B674863C-6233-4D99-8150-30778E36869C}">
      <dgm:prSet/>
      <dgm:spPr/>
      <dgm:t>
        <a:bodyPr/>
        <a:lstStyle/>
        <a:p>
          <a:endParaRPr lang="es-ES" sz="1400" b="0">
            <a:latin typeface="Montserrat" panose="00000500000000000000" pitchFamily="2" charset="0"/>
          </a:endParaRPr>
        </a:p>
      </dgm:t>
    </dgm:pt>
    <dgm:pt modelId="{5E8B4E4C-9437-4420-AD5F-2AD7C08363DA}" type="sibTrans" cxnId="{B674863C-6233-4D99-8150-30778E36869C}">
      <dgm:prSet/>
      <dgm:spPr/>
      <dgm:t>
        <a:bodyPr/>
        <a:lstStyle/>
        <a:p>
          <a:endParaRPr lang="es-ES" sz="1400" b="0">
            <a:latin typeface="Montserrat" panose="00000500000000000000" pitchFamily="2" charset="0"/>
          </a:endParaRPr>
        </a:p>
      </dgm:t>
    </dgm:pt>
    <dgm:pt modelId="{E99EC56F-AE3D-4605-BA88-B0BE10A3C4C4}">
      <dgm:prSet custT="1"/>
      <dgm:spPr>
        <a:ln>
          <a:solidFill>
            <a:srgbClr val="691A31"/>
          </a:solidFill>
        </a:ln>
      </dgm:spPr>
      <dgm:t>
        <a:bodyPr/>
        <a:lstStyle/>
        <a:p>
          <a:pPr algn="just"/>
          <a:r>
            <a:rPr lang="es-MX" sz="1600" b="0" dirty="0">
              <a:solidFill>
                <a:schemeClr val="bg1"/>
              </a:solidFill>
              <a:latin typeface="Montserrat" panose="00000500000000000000" pitchFamily="2" charset="0"/>
              <a:ea typeface="Soberana Sans" charset="0"/>
              <a:cs typeface="Soberana Sans" charset="0"/>
            </a:rPr>
            <a:t>Instancias Normativas</a:t>
          </a:r>
          <a:endParaRPr lang="es-ES" sz="1600" b="0" dirty="0">
            <a:latin typeface="Montserrat" panose="00000500000000000000" pitchFamily="2" charset="0"/>
          </a:endParaRPr>
        </a:p>
      </dgm:t>
    </dgm:pt>
    <dgm:pt modelId="{BC3E86E4-BBAF-449D-A3D8-57D178C81546}" type="sibTrans" cxnId="{261BEB5B-0A14-4FBA-AF3D-EFD536048D3D}">
      <dgm:prSet/>
      <dgm:spPr/>
      <dgm:t>
        <a:bodyPr/>
        <a:lstStyle/>
        <a:p>
          <a:endParaRPr lang="es-ES" sz="1400" b="0">
            <a:latin typeface="Montserrat" panose="00000500000000000000" pitchFamily="2" charset="0"/>
          </a:endParaRPr>
        </a:p>
      </dgm:t>
    </dgm:pt>
    <dgm:pt modelId="{194DB3F2-7860-4BAD-8F41-020FDFBAB980}" type="parTrans" cxnId="{261BEB5B-0A14-4FBA-AF3D-EFD536048D3D}">
      <dgm:prSet/>
      <dgm:spPr/>
      <dgm:t>
        <a:bodyPr/>
        <a:lstStyle/>
        <a:p>
          <a:endParaRPr lang="es-ES" sz="1400" b="0">
            <a:latin typeface="Montserrat" panose="00000500000000000000" pitchFamily="2" charset="0"/>
          </a:endParaRPr>
        </a:p>
      </dgm:t>
    </dgm:pt>
    <dgm:pt modelId="{85335825-E65D-4928-BDA1-0444592F4B77}" type="pres">
      <dgm:prSet presAssocID="{7803C55E-12AA-4D31-A02E-5E2A06BE6027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69895FC3-48B6-4B90-BED5-F558C023398E}" type="pres">
      <dgm:prSet presAssocID="{810E8D06-E17E-478C-9607-FB7C52D07A7A}" presName="composite" presStyleCnt="0"/>
      <dgm:spPr/>
    </dgm:pt>
    <dgm:pt modelId="{1F6F56D0-1BCB-43B1-859D-1E161BDFDB45}" type="pres">
      <dgm:prSet presAssocID="{810E8D06-E17E-478C-9607-FB7C52D07A7A}" presName="rect1" presStyleLbl="trAlignAcc1" presStyleIdx="0" presStyleCnt="1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142294F2-653B-4059-93E2-577BBB65A36C}" type="pres">
      <dgm:prSet presAssocID="{810E8D06-E17E-478C-9607-FB7C52D07A7A}" presName="rect2" presStyleLbl="fgImgPlace1" presStyleIdx="0" presStyleCnt="1" custScaleX="91194" custScaleY="65912" custLinFactNeighborX="4523" custLinFactNeighborY="1421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2000" r="-12000"/>
          </a:stretch>
        </a:blipFill>
      </dgm:spPr>
    </dgm:pt>
  </dgm:ptLst>
  <dgm:cxnLst>
    <dgm:cxn modelId="{AEAEF3F9-89CC-4B20-A918-831C26ADB7EE}" type="presOf" srcId="{810E8D06-E17E-478C-9607-FB7C52D07A7A}" destId="{1F6F56D0-1BCB-43B1-859D-1E161BDFDB45}" srcOrd="0" destOrd="0" presId="urn:microsoft.com/office/officeart/2008/layout/PictureStrips"/>
    <dgm:cxn modelId="{B674863C-6233-4D99-8150-30778E36869C}" srcId="{7803C55E-12AA-4D31-A02E-5E2A06BE6027}" destId="{810E8D06-E17E-478C-9607-FB7C52D07A7A}" srcOrd="0" destOrd="0" parTransId="{926EDFF0-EEB3-4E3E-AFC6-7FF33BF4C0E9}" sibTransId="{5E8B4E4C-9437-4420-AD5F-2AD7C08363DA}"/>
    <dgm:cxn modelId="{261BEB5B-0A14-4FBA-AF3D-EFD536048D3D}" srcId="{810E8D06-E17E-478C-9607-FB7C52D07A7A}" destId="{E99EC56F-AE3D-4605-BA88-B0BE10A3C4C4}" srcOrd="0" destOrd="0" parTransId="{194DB3F2-7860-4BAD-8F41-020FDFBAB980}" sibTransId="{BC3E86E4-BBAF-449D-A3D8-57D178C81546}"/>
    <dgm:cxn modelId="{4DF540A0-FFFA-4FC2-A224-40AFC075E89C}" type="presOf" srcId="{E99EC56F-AE3D-4605-BA88-B0BE10A3C4C4}" destId="{1F6F56D0-1BCB-43B1-859D-1E161BDFDB45}" srcOrd="0" destOrd="1" presId="urn:microsoft.com/office/officeart/2008/layout/PictureStrips"/>
    <dgm:cxn modelId="{2837C9D6-A324-4322-B2C9-F68C884F6479}" type="presOf" srcId="{7803C55E-12AA-4D31-A02E-5E2A06BE6027}" destId="{85335825-E65D-4928-BDA1-0444592F4B77}" srcOrd="0" destOrd="0" presId="urn:microsoft.com/office/officeart/2008/layout/PictureStrips"/>
    <dgm:cxn modelId="{401E2007-5545-4CCA-9A11-0B075C13D6EA}" type="presParOf" srcId="{85335825-E65D-4928-BDA1-0444592F4B77}" destId="{69895FC3-48B6-4B90-BED5-F558C023398E}" srcOrd="0" destOrd="0" presId="urn:microsoft.com/office/officeart/2008/layout/PictureStrips"/>
    <dgm:cxn modelId="{AD129149-9DCD-41F3-8170-92E331EA6FCF}" type="presParOf" srcId="{69895FC3-48B6-4B90-BED5-F558C023398E}" destId="{1F6F56D0-1BCB-43B1-859D-1E161BDFDB45}" srcOrd="0" destOrd="0" presId="urn:microsoft.com/office/officeart/2008/layout/PictureStrips"/>
    <dgm:cxn modelId="{FF00B9E1-E1AC-4523-A012-D399468C911C}" type="presParOf" srcId="{69895FC3-48B6-4B90-BED5-F558C023398E}" destId="{142294F2-653B-4059-93E2-577BBB65A36C}" srcOrd="1" destOrd="0" presId="urn:microsoft.com/office/officeart/2008/layout/PictureStrip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84CFFB4A-D06F-47EA-A5D4-38E3CF353FB3}" type="doc">
      <dgm:prSet loTypeId="urn:microsoft.com/office/officeart/2005/8/layout/hierarchy4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2E137953-7D81-4603-8028-EE5F9FEFFD86}">
      <dgm:prSet phldrT="[Texto]" custT="1"/>
      <dgm:spPr>
        <a:solidFill>
          <a:srgbClr val="285C4D"/>
        </a:solidFill>
      </dgm:spPr>
      <dgm:t>
        <a:bodyPr/>
        <a:lstStyle/>
        <a:p>
          <a:r>
            <a:rPr lang="es-MX" sz="3600" b="1" dirty="0" smtClean="0">
              <a:latin typeface="Montserrat" panose="00000500000000000000" pitchFamily="2" charset="0"/>
            </a:rPr>
            <a:t>Dar más voz a las personas para ciudadanizar la Contraloría Social</a:t>
          </a:r>
          <a:endParaRPr lang="es-ES" sz="3600" b="1" dirty="0">
            <a:latin typeface="Montserrat" panose="00000500000000000000" pitchFamily="2" charset="0"/>
          </a:endParaRPr>
        </a:p>
      </dgm:t>
    </dgm:pt>
    <dgm:pt modelId="{425F3C18-BA74-4845-8257-7B22868AD416}" type="parTrans" cxnId="{5240D854-2BB5-497D-9341-5C893334E3A3}">
      <dgm:prSet/>
      <dgm:spPr/>
      <dgm:t>
        <a:bodyPr/>
        <a:lstStyle/>
        <a:p>
          <a:endParaRPr lang="es-ES" b="0">
            <a:latin typeface="Montserrat" panose="00000500000000000000" pitchFamily="2" charset="0"/>
          </a:endParaRPr>
        </a:p>
      </dgm:t>
    </dgm:pt>
    <dgm:pt modelId="{F643AA52-4FB8-46E5-BBDA-2D8988F0536A}" type="sibTrans" cxnId="{5240D854-2BB5-497D-9341-5C893334E3A3}">
      <dgm:prSet/>
      <dgm:spPr/>
      <dgm:t>
        <a:bodyPr/>
        <a:lstStyle/>
        <a:p>
          <a:endParaRPr lang="es-ES" b="0">
            <a:latin typeface="Montserrat" panose="00000500000000000000" pitchFamily="2" charset="0"/>
          </a:endParaRPr>
        </a:p>
      </dgm:t>
    </dgm:pt>
    <dgm:pt modelId="{5D49E023-8367-4FA0-AC30-0497DD753944}">
      <dgm:prSet phldrT="[Texto]"/>
      <dgm:spPr>
        <a:solidFill>
          <a:srgbClr val="BC955B"/>
        </a:solidFill>
      </dgm:spPr>
      <dgm:t>
        <a:bodyPr/>
        <a:lstStyle/>
        <a:p>
          <a:r>
            <a:rPr lang="es-ES" b="0" dirty="0" smtClean="0">
              <a:solidFill>
                <a:srgbClr val="562930"/>
              </a:solidFill>
              <a:latin typeface="Montserrat Medium" panose="00000600000000000000" pitchFamily="2" charset="0"/>
            </a:rPr>
            <a:t>Fomentar la cultura de la denuncia para la detección y atención oportuna de irregularidades</a:t>
          </a:r>
          <a:endParaRPr lang="es-ES" b="0" dirty="0">
            <a:solidFill>
              <a:srgbClr val="562930"/>
            </a:solidFill>
            <a:latin typeface="Montserrat Medium" panose="00000600000000000000" pitchFamily="2" charset="0"/>
          </a:endParaRPr>
        </a:p>
      </dgm:t>
    </dgm:pt>
    <dgm:pt modelId="{6EA87EC8-EB1D-4D10-A7AE-5C6F589EFA19}" type="parTrans" cxnId="{DF8E253C-9A71-4909-9FF8-8FFA3E98B5C1}">
      <dgm:prSet/>
      <dgm:spPr/>
      <dgm:t>
        <a:bodyPr/>
        <a:lstStyle/>
        <a:p>
          <a:endParaRPr lang="es-ES" b="0">
            <a:latin typeface="Montserrat" panose="00000500000000000000" pitchFamily="2" charset="0"/>
          </a:endParaRPr>
        </a:p>
      </dgm:t>
    </dgm:pt>
    <dgm:pt modelId="{0FCA9AEF-741F-4D38-86B2-C176FA5FD8CB}" type="sibTrans" cxnId="{DF8E253C-9A71-4909-9FF8-8FFA3E98B5C1}">
      <dgm:prSet/>
      <dgm:spPr/>
      <dgm:t>
        <a:bodyPr/>
        <a:lstStyle/>
        <a:p>
          <a:endParaRPr lang="es-ES" b="0">
            <a:latin typeface="Montserrat" panose="00000500000000000000" pitchFamily="2" charset="0"/>
          </a:endParaRPr>
        </a:p>
      </dgm:t>
    </dgm:pt>
    <dgm:pt modelId="{087841EA-9932-4A0A-814C-8543B246F490}">
      <dgm:prSet phldrT="[Texto]"/>
      <dgm:spPr>
        <a:solidFill>
          <a:srgbClr val="BC955B"/>
        </a:solidFill>
      </dgm:spPr>
      <dgm:t>
        <a:bodyPr/>
        <a:lstStyle/>
        <a:p>
          <a:r>
            <a:rPr lang="es-ES" b="0" dirty="0" smtClean="0">
              <a:solidFill>
                <a:srgbClr val="562930"/>
              </a:solidFill>
              <a:latin typeface="Montserrat Medium" panose="00000600000000000000" pitchFamily="2" charset="0"/>
            </a:rPr>
            <a:t>Adaptación y flexibilidad del modelo de acuerdo a las necesidades de los Programas y sus condiciones territoriales</a:t>
          </a:r>
          <a:endParaRPr lang="es-ES" b="0" dirty="0">
            <a:latin typeface="Montserrat Medium" panose="00000600000000000000" pitchFamily="2" charset="0"/>
          </a:endParaRPr>
        </a:p>
      </dgm:t>
    </dgm:pt>
    <dgm:pt modelId="{7FAE20B1-03AE-4EDB-A97F-62FB7B15B573}" type="parTrans" cxnId="{92F7CDE0-3688-4F38-95D3-45866669B30F}">
      <dgm:prSet/>
      <dgm:spPr/>
      <dgm:t>
        <a:bodyPr/>
        <a:lstStyle/>
        <a:p>
          <a:endParaRPr lang="es-ES" b="0">
            <a:latin typeface="Montserrat" panose="00000500000000000000" pitchFamily="2" charset="0"/>
          </a:endParaRPr>
        </a:p>
      </dgm:t>
    </dgm:pt>
    <dgm:pt modelId="{248B25A1-4B22-4C81-847F-A0FA4F344714}" type="sibTrans" cxnId="{92F7CDE0-3688-4F38-95D3-45866669B30F}">
      <dgm:prSet/>
      <dgm:spPr/>
      <dgm:t>
        <a:bodyPr/>
        <a:lstStyle/>
        <a:p>
          <a:endParaRPr lang="es-ES" b="0">
            <a:latin typeface="Montserrat" panose="00000500000000000000" pitchFamily="2" charset="0"/>
          </a:endParaRPr>
        </a:p>
      </dgm:t>
    </dgm:pt>
    <dgm:pt modelId="{04EFF554-A62E-4B3E-BD4A-81A7BB8C6A07}">
      <dgm:prSet phldrT="[Texto]"/>
      <dgm:spPr>
        <a:solidFill>
          <a:srgbClr val="BC955B"/>
        </a:solidFill>
      </dgm:spPr>
      <dgm:t>
        <a:bodyPr/>
        <a:lstStyle/>
        <a:p>
          <a:r>
            <a:rPr lang="es-ES" b="0" dirty="0" smtClean="0">
              <a:solidFill>
                <a:srgbClr val="562930"/>
              </a:solidFill>
              <a:latin typeface="Montserrat Medium" panose="00000600000000000000" pitchFamily="2" charset="0"/>
            </a:rPr>
            <a:t>Construir alianzas estratégicas para robustecer y fortalecer los resultados</a:t>
          </a:r>
          <a:endParaRPr lang="es-ES" b="0" dirty="0">
            <a:solidFill>
              <a:srgbClr val="562930"/>
            </a:solidFill>
            <a:latin typeface="Montserrat Medium" panose="00000600000000000000" pitchFamily="2" charset="0"/>
          </a:endParaRPr>
        </a:p>
      </dgm:t>
    </dgm:pt>
    <dgm:pt modelId="{D9304BE8-707B-4909-91B4-B920D0A42692}" type="parTrans" cxnId="{3EDF453C-253B-45BC-AC46-AA98CC8E903C}">
      <dgm:prSet/>
      <dgm:spPr/>
      <dgm:t>
        <a:bodyPr/>
        <a:lstStyle/>
        <a:p>
          <a:endParaRPr lang="es-ES" b="0">
            <a:latin typeface="Montserrat" panose="00000500000000000000" pitchFamily="2" charset="0"/>
          </a:endParaRPr>
        </a:p>
      </dgm:t>
    </dgm:pt>
    <dgm:pt modelId="{04960120-B2D5-4438-8275-CFC3F02150E6}" type="sibTrans" cxnId="{3EDF453C-253B-45BC-AC46-AA98CC8E903C}">
      <dgm:prSet/>
      <dgm:spPr/>
      <dgm:t>
        <a:bodyPr/>
        <a:lstStyle/>
        <a:p>
          <a:endParaRPr lang="es-ES" b="0">
            <a:latin typeface="Montserrat" panose="00000500000000000000" pitchFamily="2" charset="0"/>
          </a:endParaRPr>
        </a:p>
      </dgm:t>
    </dgm:pt>
    <dgm:pt modelId="{CCE83989-E2C4-4724-8E7C-2A4EA54DDC64}">
      <dgm:prSet phldrT="[Texto]"/>
      <dgm:spPr>
        <a:solidFill>
          <a:srgbClr val="BC955B"/>
        </a:solidFill>
      </dgm:spPr>
      <dgm:t>
        <a:bodyPr/>
        <a:lstStyle/>
        <a:p>
          <a:r>
            <a:rPr lang="es-ES" b="0" dirty="0" smtClean="0">
              <a:solidFill>
                <a:srgbClr val="562930"/>
              </a:solidFill>
              <a:latin typeface="Montserrat Medium" panose="00000600000000000000" pitchFamily="2" charset="0"/>
              <a:ea typeface="+mn-ea"/>
              <a:cs typeface="+mn-cs"/>
            </a:rPr>
            <a:t>Garantizar el derecho de acceso a la información pública como herramienta fundamental para la vigilancia</a:t>
          </a:r>
          <a:endParaRPr lang="es-ES" b="0" dirty="0">
            <a:solidFill>
              <a:srgbClr val="562930"/>
            </a:solidFill>
            <a:latin typeface="Montserrat Medium" panose="00000600000000000000" pitchFamily="2" charset="0"/>
          </a:endParaRPr>
        </a:p>
      </dgm:t>
    </dgm:pt>
    <dgm:pt modelId="{50D7BC7D-9638-457E-90DF-EE533BB00D40}" type="parTrans" cxnId="{AE1578E2-A247-4FEF-AA4D-6ACD6132CF80}">
      <dgm:prSet/>
      <dgm:spPr/>
      <dgm:t>
        <a:bodyPr/>
        <a:lstStyle/>
        <a:p>
          <a:endParaRPr lang="es-ES" b="0">
            <a:latin typeface="Montserrat" panose="00000500000000000000" pitchFamily="2" charset="0"/>
          </a:endParaRPr>
        </a:p>
      </dgm:t>
    </dgm:pt>
    <dgm:pt modelId="{F67E1EE5-91CC-4FBA-A526-CA52E43C568F}" type="sibTrans" cxnId="{AE1578E2-A247-4FEF-AA4D-6ACD6132CF80}">
      <dgm:prSet/>
      <dgm:spPr/>
      <dgm:t>
        <a:bodyPr/>
        <a:lstStyle/>
        <a:p>
          <a:endParaRPr lang="es-ES" b="0">
            <a:latin typeface="Montserrat" panose="00000500000000000000" pitchFamily="2" charset="0"/>
          </a:endParaRPr>
        </a:p>
      </dgm:t>
    </dgm:pt>
    <dgm:pt modelId="{6C639546-1EB9-4A3A-873F-1F9089600D5B}">
      <dgm:prSet phldrT="[Texto]"/>
      <dgm:spPr>
        <a:solidFill>
          <a:srgbClr val="BC955B"/>
        </a:solidFill>
      </dgm:spPr>
      <dgm:t>
        <a:bodyPr/>
        <a:lstStyle/>
        <a:p>
          <a:r>
            <a:rPr lang="es-ES" b="0" dirty="0" smtClean="0">
              <a:solidFill>
                <a:srgbClr val="562930"/>
              </a:solidFill>
              <a:latin typeface="Montserrat Medium" panose="00000600000000000000" pitchFamily="2" charset="0"/>
            </a:rPr>
            <a:t>Mantener apertura y canales directos de comunicación e interacción entre la Coordinación y las distintas contrapartes</a:t>
          </a:r>
          <a:endParaRPr lang="es-ES" b="0" dirty="0">
            <a:solidFill>
              <a:srgbClr val="562930"/>
            </a:solidFill>
            <a:latin typeface="Montserrat Medium" panose="00000600000000000000" pitchFamily="2" charset="0"/>
          </a:endParaRPr>
        </a:p>
      </dgm:t>
    </dgm:pt>
    <dgm:pt modelId="{7E703D46-27FF-4175-99C8-0D64B21CBA25}" type="parTrans" cxnId="{630DB702-27CA-4984-ADC2-66FD50126F59}">
      <dgm:prSet/>
      <dgm:spPr/>
      <dgm:t>
        <a:bodyPr/>
        <a:lstStyle/>
        <a:p>
          <a:endParaRPr lang="es-ES" b="0">
            <a:latin typeface="Montserrat" panose="00000500000000000000" pitchFamily="2" charset="0"/>
          </a:endParaRPr>
        </a:p>
      </dgm:t>
    </dgm:pt>
    <dgm:pt modelId="{50CA7000-4493-4566-A306-58C115EA985C}" type="sibTrans" cxnId="{630DB702-27CA-4984-ADC2-66FD50126F59}">
      <dgm:prSet/>
      <dgm:spPr/>
      <dgm:t>
        <a:bodyPr/>
        <a:lstStyle/>
        <a:p>
          <a:endParaRPr lang="es-ES" b="0">
            <a:latin typeface="Montserrat" panose="00000500000000000000" pitchFamily="2" charset="0"/>
          </a:endParaRPr>
        </a:p>
      </dgm:t>
    </dgm:pt>
    <dgm:pt modelId="{E551EB83-188E-4B4F-9B90-A5512EB3EF33}" type="pres">
      <dgm:prSet presAssocID="{84CFFB4A-D06F-47EA-A5D4-38E3CF353FB3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F7444930-B848-4193-80F0-2F030D342CC3}" type="pres">
      <dgm:prSet presAssocID="{2E137953-7D81-4603-8028-EE5F9FEFFD86}" presName="vertOne" presStyleCnt="0"/>
      <dgm:spPr/>
    </dgm:pt>
    <dgm:pt modelId="{F506B344-438C-494E-91EF-F763813E83B3}" type="pres">
      <dgm:prSet presAssocID="{2E137953-7D81-4603-8028-EE5F9FEFFD86}" presName="txOne" presStyleLbl="node0" presStyleIdx="0" presStyleCnt="1" custScaleX="100080" custScaleY="5262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CD71D32-A92B-49DA-94A0-F0420AA321CD}" type="pres">
      <dgm:prSet presAssocID="{2E137953-7D81-4603-8028-EE5F9FEFFD86}" presName="parTransOne" presStyleCnt="0"/>
      <dgm:spPr/>
    </dgm:pt>
    <dgm:pt modelId="{8B35090A-DD4E-4588-B889-0A68BBA00043}" type="pres">
      <dgm:prSet presAssocID="{2E137953-7D81-4603-8028-EE5F9FEFFD86}" presName="horzOne" presStyleCnt="0"/>
      <dgm:spPr/>
    </dgm:pt>
    <dgm:pt modelId="{443166DF-0B1A-4EFD-9E7C-CEFA6D7975DC}" type="pres">
      <dgm:prSet presAssocID="{5D49E023-8367-4FA0-AC30-0497DD753944}" presName="vertTwo" presStyleCnt="0"/>
      <dgm:spPr/>
    </dgm:pt>
    <dgm:pt modelId="{8660429C-BCC0-4D2E-AF0E-11D00EF7EFD1}" type="pres">
      <dgm:prSet presAssocID="{5D49E023-8367-4FA0-AC30-0497DD753944}" presName="txTwo" presStyleLbl="node2" presStyleIdx="0" presStyleCnt="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F835B313-A9F5-4D8F-9ECD-C98823001E0B}" type="pres">
      <dgm:prSet presAssocID="{5D49E023-8367-4FA0-AC30-0497DD753944}" presName="horzTwo" presStyleCnt="0"/>
      <dgm:spPr/>
    </dgm:pt>
    <dgm:pt modelId="{A0453ADF-F11F-4A87-96D8-A724B187951A}" type="pres">
      <dgm:prSet presAssocID="{0FCA9AEF-741F-4D38-86B2-C176FA5FD8CB}" presName="sibSpaceTwo" presStyleCnt="0"/>
      <dgm:spPr/>
    </dgm:pt>
    <dgm:pt modelId="{55FC79EF-B929-4AE4-8CB6-2A651E7976D3}" type="pres">
      <dgm:prSet presAssocID="{087841EA-9932-4A0A-814C-8543B246F490}" presName="vertTwo" presStyleCnt="0"/>
      <dgm:spPr/>
    </dgm:pt>
    <dgm:pt modelId="{52B0EAC8-0AC1-4B30-BB03-3DC8E91F7047}" type="pres">
      <dgm:prSet presAssocID="{087841EA-9932-4A0A-814C-8543B246F490}" presName="txTwo" presStyleLbl="node2" presStyleIdx="1" presStyleCnt="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57C2F432-48C2-471F-B733-25228AEE1C4A}" type="pres">
      <dgm:prSet presAssocID="{087841EA-9932-4A0A-814C-8543B246F490}" presName="horzTwo" presStyleCnt="0"/>
      <dgm:spPr/>
    </dgm:pt>
    <dgm:pt modelId="{975C81E9-C509-4691-89DA-BB84BC1C7A3E}" type="pres">
      <dgm:prSet presAssocID="{248B25A1-4B22-4C81-847F-A0FA4F344714}" presName="sibSpaceTwo" presStyleCnt="0"/>
      <dgm:spPr/>
    </dgm:pt>
    <dgm:pt modelId="{79AF2B8A-CF6A-4F0C-AA27-CAA0A85FF285}" type="pres">
      <dgm:prSet presAssocID="{04EFF554-A62E-4B3E-BD4A-81A7BB8C6A07}" presName="vertTwo" presStyleCnt="0"/>
      <dgm:spPr/>
    </dgm:pt>
    <dgm:pt modelId="{3AF84119-2232-4450-A5D8-D65DDC177B3F}" type="pres">
      <dgm:prSet presAssocID="{04EFF554-A62E-4B3E-BD4A-81A7BB8C6A07}" presName="txTwo" presStyleLbl="node2" presStyleIdx="2" presStyleCnt="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AF8B322B-76C0-4318-A21C-E9E5009FF3D0}" type="pres">
      <dgm:prSet presAssocID="{04EFF554-A62E-4B3E-BD4A-81A7BB8C6A07}" presName="horzTwo" presStyleCnt="0"/>
      <dgm:spPr/>
    </dgm:pt>
    <dgm:pt modelId="{CF93E20A-D4D7-4907-A1F7-97E1FE538A3C}" type="pres">
      <dgm:prSet presAssocID="{04960120-B2D5-4438-8275-CFC3F02150E6}" presName="sibSpaceTwo" presStyleCnt="0"/>
      <dgm:spPr/>
    </dgm:pt>
    <dgm:pt modelId="{846A3398-FF5B-40EF-9B48-08B094DFC995}" type="pres">
      <dgm:prSet presAssocID="{CCE83989-E2C4-4724-8E7C-2A4EA54DDC64}" presName="vertTwo" presStyleCnt="0"/>
      <dgm:spPr/>
    </dgm:pt>
    <dgm:pt modelId="{E327C865-F7B6-4499-8908-7AE8878C2878}" type="pres">
      <dgm:prSet presAssocID="{CCE83989-E2C4-4724-8E7C-2A4EA54DDC64}" presName="txTwo" presStyleLbl="node2" presStyleIdx="3" presStyleCnt="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469F3C7-0227-4C5B-B0AF-D38E2AD004CF}" type="pres">
      <dgm:prSet presAssocID="{CCE83989-E2C4-4724-8E7C-2A4EA54DDC64}" presName="horzTwo" presStyleCnt="0"/>
      <dgm:spPr/>
    </dgm:pt>
    <dgm:pt modelId="{9C742B60-1913-4182-B762-64E48DB54F6D}" type="pres">
      <dgm:prSet presAssocID="{F67E1EE5-91CC-4FBA-A526-CA52E43C568F}" presName="sibSpaceTwo" presStyleCnt="0"/>
      <dgm:spPr/>
    </dgm:pt>
    <dgm:pt modelId="{4D10D1BD-AD61-4816-9059-3547C3C14A00}" type="pres">
      <dgm:prSet presAssocID="{6C639546-1EB9-4A3A-873F-1F9089600D5B}" presName="vertTwo" presStyleCnt="0"/>
      <dgm:spPr/>
    </dgm:pt>
    <dgm:pt modelId="{6C7D6E0B-B36F-47A6-9242-BE0337BB8951}" type="pres">
      <dgm:prSet presAssocID="{6C639546-1EB9-4A3A-873F-1F9089600D5B}" presName="txTwo" presStyleLbl="node2" presStyleIdx="4" presStyleCnt="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BCDA337-58D5-4E21-BBC2-4E7B6AA28EE9}" type="pres">
      <dgm:prSet presAssocID="{6C639546-1EB9-4A3A-873F-1F9089600D5B}" presName="horzTwo" presStyleCnt="0"/>
      <dgm:spPr/>
    </dgm:pt>
  </dgm:ptLst>
  <dgm:cxnLst>
    <dgm:cxn modelId="{41AC675A-5EA9-474D-9C2F-0F6264C5B78A}" type="presOf" srcId="{6C639546-1EB9-4A3A-873F-1F9089600D5B}" destId="{6C7D6E0B-B36F-47A6-9242-BE0337BB8951}" srcOrd="0" destOrd="0" presId="urn:microsoft.com/office/officeart/2005/8/layout/hierarchy4"/>
    <dgm:cxn modelId="{92F7CDE0-3688-4F38-95D3-45866669B30F}" srcId="{2E137953-7D81-4603-8028-EE5F9FEFFD86}" destId="{087841EA-9932-4A0A-814C-8543B246F490}" srcOrd="1" destOrd="0" parTransId="{7FAE20B1-03AE-4EDB-A97F-62FB7B15B573}" sibTransId="{248B25A1-4B22-4C81-847F-A0FA4F344714}"/>
    <dgm:cxn modelId="{90E368CC-0CE7-4FB0-AF02-F14B45BFB99B}" type="presOf" srcId="{5D49E023-8367-4FA0-AC30-0497DD753944}" destId="{8660429C-BCC0-4D2E-AF0E-11D00EF7EFD1}" srcOrd="0" destOrd="0" presId="urn:microsoft.com/office/officeart/2005/8/layout/hierarchy4"/>
    <dgm:cxn modelId="{630DB702-27CA-4984-ADC2-66FD50126F59}" srcId="{2E137953-7D81-4603-8028-EE5F9FEFFD86}" destId="{6C639546-1EB9-4A3A-873F-1F9089600D5B}" srcOrd="4" destOrd="0" parTransId="{7E703D46-27FF-4175-99C8-0D64B21CBA25}" sibTransId="{50CA7000-4493-4566-A306-58C115EA985C}"/>
    <dgm:cxn modelId="{A78F3038-34E8-4624-9424-15BC9925D467}" type="presOf" srcId="{2E137953-7D81-4603-8028-EE5F9FEFFD86}" destId="{F506B344-438C-494E-91EF-F763813E83B3}" srcOrd="0" destOrd="0" presId="urn:microsoft.com/office/officeart/2005/8/layout/hierarchy4"/>
    <dgm:cxn modelId="{DF8E253C-9A71-4909-9FF8-8FFA3E98B5C1}" srcId="{2E137953-7D81-4603-8028-EE5F9FEFFD86}" destId="{5D49E023-8367-4FA0-AC30-0497DD753944}" srcOrd="0" destOrd="0" parTransId="{6EA87EC8-EB1D-4D10-A7AE-5C6F589EFA19}" sibTransId="{0FCA9AEF-741F-4D38-86B2-C176FA5FD8CB}"/>
    <dgm:cxn modelId="{5240D854-2BB5-497D-9341-5C893334E3A3}" srcId="{84CFFB4A-D06F-47EA-A5D4-38E3CF353FB3}" destId="{2E137953-7D81-4603-8028-EE5F9FEFFD86}" srcOrd="0" destOrd="0" parTransId="{425F3C18-BA74-4845-8257-7B22868AD416}" sibTransId="{F643AA52-4FB8-46E5-BBDA-2D8988F0536A}"/>
    <dgm:cxn modelId="{3EDF453C-253B-45BC-AC46-AA98CC8E903C}" srcId="{2E137953-7D81-4603-8028-EE5F9FEFFD86}" destId="{04EFF554-A62E-4B3E-BD4A-81A7BB8C6A07}" srcOrd="2" destOrd="0" parTransId="{D9304BE8-707B-4909-91B4-B920D0A42692}" sibTransId="{04960120-B2D5-4438-8275-CFC3F02150E6}"/>
    <dgm:cxn modelId="{3D32AB5C-3D89-4E38-AA59-E654FA72B170}" type="presOf" srcId="{CCE83989-E2C4-4724-8E7C-2A4EA54DDC64}" destId="{E327C865-F7B6-4499-8908-7AE8878C2878}" srcOrd="0" destOrd="0" presId="urn:microsoft.com/office/officeart/2005/8/layout/hierarchy4"/>
    <dgm:cxn modelId="{1493E602-B430-495A-A671-FAA8DA7E39D6}" type="presOf" srcId="{087841EA-9932-4A0A-814C-8543B246F490}" destId="{52B0EAC8-0AC1-4B30-BB03-3DC8E91F7047}" srcOrd="0" destOrd="0" presId="urn:microsoft.com/office/officeart/2005/8/layout/hierarchy4"/>
    <dgm:cxn modelId="{DF513A99-68E8-4C37-8A2D-B51FF3163F33}" type="presOf" srcId="{04EFF554-A62E-4B3E-BD4A-81A7BB8C6A07}" destId="{3AF84119-2232-4450-A5D8-D65DDC177B3F}" srcOrd="0" destOrd="0" presId="urn:microsoft.com/office/officeart/2005/8/layout/hierarchy4"/>
    <dgm:cxn modelId="{AE1578E2-A247-4FEF-AA4D-6ACD6132CF80}" srcId="{2E137953-7D81-4603-8028-EE5F9FEFFD86}" destId="{CCE83989-E2C4-4724-8E7C-2A4EA54DDC64}" srcOrd="3" destOrd="0" parTransId="{50D7BC7D-9638-457E-90DF-EE533BB00D40}" sibTransId="{F67E1EE5-91CC-4FBA-A526-CA52E43C568F}"/>
    <dgm:cxn modelId="{5FA92302-B87D-4491-A4AA-845AB9595F06}" type="presOf" srcId="{84CFFB4A-D06F-47EA-A5D4-38E3CF353FB3}" destId="{E551EB83-188E-4B4F-9B90-A5512EB3EF33}" srcOrd="0" destOrd="0" presId="urn:microsoft.com/office/officeart/2005/8/layout/hierarchy4"/>
    <dgm:cxn modelId="{ED39695D-E78F-43A1-B3FC-36A892B677BC}" type="presParOf" srcId="{E551EB83-188E-4B4F-9B90-A5512EB3EF33}" destId="{F7444930-B848-4193-80F0-2F030D342CC3}" srcOrd="0" destOrd="0" presId="urn:microsoft.com/office/officeart/2005/8/layout/hierarchy4"/>
    <dgm:cxn modelId="{AD51F269-8898-4010-88AB-89A5117B3B31}" type="presParOf" srcId="{F7444930-B848-4193-80F0-2F030D342CC3}" destId="{F506B344-438C-494E-91EF-F763813E83B3}" srcOrd="0" destOrd="0" presId="urn:microsoft.com/office/officeart/2005/8/layout/hierarchy4"/>
    <dgm:cxn modelId="{B560D166-2979-4415-BA0E-7D74240901B3}" type="presParOf" srcId="{F7444930-B848-4193-80F0-2F030D342CC3}" destId="{0CD71D32-A92B-49DA-94A0-F0420AA321CD}" srcOrd="1" destOrd="0" presId="urn:microsoft.com/office/officeart/2005/8/layout/hierarchy4"/>
    <dgm:cxn modelId="{3D8049F7-CCDA-4594-9E75-02F6D4F89500}" type="presParOf" srcId="{F7444930-B848-4193-80F0-2F030D342CC3}" destId="{8B35090A-DD4E-4588-B889-0A68BBA00043}" srcOrd="2" destOrd="0" presId="urn:microsoft.com/office/officeart/2005/8/layout/hierarchy4"/>
    <dgm:cxn modelId="{D5145AF5-342C-45AF-ADF3-0D2CA05CFB37}" type="presParOf" srcId="{8B35090A-DD4E-4588-B889-0A68BBA00043}" destId="{443166DF-0B1A-4EFD-9E7C-CEFA6D7975DC}" srcOrd="0" destOrd="0" presId="urn:microsoft.com/office/officeart/2005/8/layout/hierarchy4"/>
    <dgm:cxn modelId="{A5587D2F-423C-463D-9DD4-0E1597682DA7}" type="presParOf" srcId="{443166DF-0B1A-4EFD-9E7C-CEFA6D7975DC}" destId="{8660429C-BCC0-4D2E-AF0E-11D00EF7EFD1}" srcOrd="0" destOrd="0" presId="urn:microsoft.com/office/officeart/2005/8/layout/hierarchy4"/>
    <dgm:cxn modelId="{ED9CDD6D-7A62-41C6-8B47-D21B00AB98A8}" type="presParOf" srcId="{443166DF-0B1A-4EFD-9E7C-CEFA6D7975DC}" destId="{F835B313-A9F5-4D8F-9ECD-C98823001E0B}" srcOrd="1" destOrd="0" presId="urn:microsoft.com/office/officeart/2005/8/layout/hierarchy4"/>
    <dgm:cxn modelId="{E4C8B571-115F-487D-86C9-7FF49A624977}" type="presParOf" srcId="{8B35090A-DD4E-4588-B889-0A68BBA00043}" destId="{A0453ADF-F11F-4A87-96D8-A724B187951A}" srcOrd="1" destOrd="0" presId="urn:microsoft.com/office/officeart/2005/8/layout/hierarchy4"/>
    <dgm:cxn modelId="{A8FEAE10-1537-44EA-8E0C-73437B97490D}" type="presParOf" srcId="{8B35090A-DD4E-4588-B889-0A68BBA00043}" destId="{55FC79EF-B929-4AE4-8CB6-2A651E7976D3}" srcOrd="2" destOrd="0" presId="urn:microsoft.com/office/officeart/2005/8/layout/hierarchy4"/>
    <dgm:cxn modelId="{52717BF9-EF74-4109-BAA1-35424A68EDE7}" type="presParOf" srcId="{55FC79EF-B929-4AE4-8CB6-2A651E7976D3}" destId="{52B0EAC8-0AC1-4B30-BB03-3DC8E91F7047}" srcOrd="0" destOrd="0" presId="urn:microsoft.com/office/officeart/2005/8/layout/hierarchy4"/>
    <dgm:cxn modelId="{B1E8B747-9063-458C-92B3-8AC923C2146A}" type="presParOf" srcId="{55FC79EF-B929-4AE4-8CB6-2A651E7976D3}" destId="{57C2F432-48C2-471F-B733-25228AEE1C4A}" srcOrd="1" destOrd="0" presId="urn:microsoft.com/office/officeart/2005/8/layout/hierarchy4"/>
    <dgm:cxn modelId="{47F81E6B-1B55-4518-B30C-FE125BD7498F}" type="presParOf" srcId="{8B35090A-DD4E-4588-B889-0A68BBA00043}" destId="{975C81E9-C509-4691-89DA-BB84BC1C7A3E}" srcOrd="3" destOrd="0" presId="urn:microsoft.com/office/officeart/2005/8/layout/hierarchy4"/>
    <dgm:cxn modelId="{A2678676-AA9A-4603-8A7E-43A76E6283DB}" type="presParOf" srcId="{8B35090A-DD4E-4588-B889-0A68BBA00043}" destId="{79AF2B8A-CF6A-4F0C-AA27-CAA0A85FF285}" srcOrd="4" destOrd="0" presId="urn:microsoft.com/office/officeart/2005/8/layout/hierarchy4"/>
    <dgm:cxn modelId="{A46435A8-9AF4-4EE0-89F4-88551A338DFE}" type="presParOf" srcId="{79AF2B8A-CF6A-4F0C-AA27-CAA0A85FF285}" destId="{3AF84119-2232-4450-A5D8-D65DDC177B3F}" srcOrd="0" destOrd="0" presId="urn:microsoft.com/office/officeart/2005/8/layout/hierarchy4"/>
    <dgm:cxn modelId="{CC9A2E42-7C35-46A5-9FF2-4C94DEDC3AC8}" type="presParOf" srcId="{79AF2B8A-CF6A-4F0C-AA27-CAA0A85FF285}" destId="{AF8B322B-76C0-4318-A21C-E9E5009FF3D0}" srcOrd="1" destOrd="0" presId="urn:microsoft.com/office/officeart/2005/8/layout/hierarchy4"/>
    <dgm:cxn modelId="{B10FC199-F381-418F-8DAC-E2F03168BD4D}" type="presParOf" srcId="{8B35090A-DD4E-4588-B889-0A68BBA00043}" destId="{CF93E20A-D4D7-4907-A1F7-97E1FE538A3C}" srcOrd="5" destOrd="0" presId="urn:microsoft.com/office/officeart/2005/8/layout/hierarchy4"/>
    <dgm:cxn modelId="{3B38702D-6DE6-4ACA-85F2-396AAE3A6E43}" type="presParOf" srcId="{8B35090A-DD4E-4588-B889-0A68BBA00043}" destId="{846A3398-FF5B-40EF-9B48-08B094DFC995}" srcOrd="6" destOrd="0" presId="urn:microsoft.com/office/officeart/2005/8/layout/hierarchy4"/>
    <dgm:cxn modelId="{3F66597B-92D1-4D61-AF11-6F0A81349E6A}" type="presParOf" srcId="{846A3398-FF5B-40EF-9B48-08B094DFC995}" destId="{E327C865-F7B6-4499-8908-7AE8878C2878}" srcOrd="0" destOrd="0" presId="urn:microsoft.com/office/officeart/2005/8/layout/hierarchy4"/>
    <dgm:cxn modelId="{20EC7F80-8C37-4D89-92C9-76D97550177D}" type="presParOf" srcId="{846A3398-FF5B-40EF-9B48-08B094DFC995}" destId="{B469F3C7-0227-4C5B-B0AF-D38E2AD004CF}" srcOrd="1" destOrd="0" presId="urn:microsoft.com/office/officeart/2005/8/layout/hierarchy4"/>
    <dgm:cxn modelId="{6A2C862F-586B-4DAE-BF07-6254E841459B}" type="presParOf" srcId="{8B35090A-DD4E-4588-B889-0A68BBA00043}" destId="{9C742B60-1913-4182-B762-64E48DB54F6D}" srcOrd="7" destOrd="0" presId="urn:microsoft.com/office/officeart/2005/8/layout/hierarchy4"/>
    <dgm:cxn modelId="{80D94640-57B8-4756-99EE-F4EE10785324}" type="presParOf" srcId="{8B35090A-DD4E-4588-B889-0A68BBA00043}" destId="{4D10D1BD-AD61-4816-9059-3547C3C14A00}" srcOrd="8" destOrd="0" presId="urn:microsoft.com/office/officeart/2005/8/layout/hierarchy4"/>
    <dgm:cxn modelId="{1B0263F5-6614-4449-9DD6-6D4A30016284}" type="presParOf" srcId="{4D10D1BD-AD61-4816-9059-3547C3C14A00}" destId="{6C7D6E0B-B36F-47A6-9242-BE0337BB8951}" srcOrd="0" destOrd="0" presId="urn:microsoft.com/office/officeart/2005/8/layout/hierarchy4"/>
    <dgm:cxn modelId="{AB972868-59C8-4365-9C51-EC74699C3AE7}" type="presParOf" srcId="{4D10D1BD-AD61-4816-9059-3547C3C14A00}" destId="{4BCDA337-58D5-4E21-BBC2-4E7B6AA28EE9}" srcOrd="1" destOrd="0" presId="urn:microsoft.com/office/officeart/2005/8/layout/hierarchy4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9ADF584A-374B-46AD-8CAD-04C97412088E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MX"/>
        </a:p>
      </dgm:t>
    </dgm:pt>
    <dgm:pt modelId="{4A3F90C6-F653-403A-8241-F5C08514B56F}">
      <dgm:prSet phldrT="[Texto]"/>
      <dgm:spPr/>
      <dgm:t>
        <a:bodyPr/>
        <a:lstStyle/>
        <a:p>
          <a:r>
            <a:rPr lang="es-MX" b="1" dirty="0">
              <a:solidFill>
                <a:srgbClr val="A22243"/>
              </a:solidFill>
              <a:latin typeface="Montserrat" panose="02000505000000020004" pitchFamily="2" charset="0"/>
            </a:rPr>
            <a:t>Seguimiento de la Contraloría Social</a:t>
          </a:r>
        </a:p>
      </dgm:t>
    </dgm:pt>
    <dgm:pt modelId="{30D2DCC6-6551-4523-BB3F-284947A0606E}" type="parTrans" cxnId="{5C8B371E-5C82-4AD0-861A-2D00E14FF43A}">
      <dgm:prSet/>
      <dgm:spPr/>
      <dgm:t>
        <a:bodyPr/>
        <a:lstStyle/>
        <a:p>
          <a:endParaRPr lang="es-MX"/>
        </a:p>
      </dgm:t>
    </dgm:pt>
    <dgm:pt modelId="{578FCF98-6F7A-4145-805E-5597166C8DC9}" type="sibTrans" cxnId="{5C8B371E-5C82-4AD0-861A-2D00E14FF43A}">
      <dgm:prSet/>
      <dgm:spPr/>
      <dgm:t>
        <a:bodyPr/>
        <a:lstStyle/>
        <a:p>
          <a:endParaRPr lang="es-MX"/>
        </a:p>
      </dgm:t>
    </dgm:pt>
    <dgm:pt modelId="{0B93B9AB-491E-4363-88C2-E0AF902AC842}">
      <dgm:prSet phldrT="[Texto]" custT="1"/>
      <dgm:spPr/>
      <dgm:t>
        <a:bodyPr/>
        <a:lstStyle/>
        <a:p>
          <a:pPr>
            <a:buFont typeface="Arial" panose="020B0604020202020204" pitchFamily="34" charset="0"/>
            <a:buNone/>
          </a:pPr>
          <a:r>
            <a:rPr lang="es-MX" sz="1900" b="1" kern="1200" dirty="0" err="1" smtClean="0">
              <a:solidFill>
                <a:srgbClr val="562930"/>
              </a:solidFill>
              <a:latin typeface="Montserrat Light" panose="00000400000000000000" pitchFamily="2" charset="0"/>
            </a:rPr>
            <a:t>Micrositio</a:t>
          </a:r>
          <a:r>
            <a:rPr lang="es-MX" sz="1900" b="1" kern="1200" dirty="0" smtClean="0">
              <a:solidFill>
                <a:srgbClr val="562930"/>
              </a:solidFill>
              <a:latin typeface="Montserrat Light" panose="00000400000000000000" pitchFamily="2" charset="0"/>
            </a:rPr>
            <a:t> o apartado de Contraloría Social en los portales de las dependencias</a:t>
          </a:r>
          <a:endParaRPr lang="es-MX" sz="1900" b="1" kern="1200" dirty="0">
            <a:solidFill>
              <a:srgbClr val="562930"/>
            </a:solidFill>
            <a:latin typeface="Montserrat Light" panose="00000400000000000000" pitchFamily="2" charset="0"/>
          </a:endParaRPr>
        </a:p>
      </dgm:t>
    </dgm:pt>
    <dgm:pt modelId="{76551487-704D-42EC-B25F-5831CA41CF0F}" type="parTrans" cxnId="{B870489A-75B7-4C18-B4A5-C7D1424B2D6E}">
      <dgm:prSet/>
      <dgm:spPr/>
      <dgm:t>
        <a:bodyPr/>
        <a:lstStyle/>
        <a:p>
          <a:endParaRPr lang="es-MX"/>
        </a:p>
      </dgm:t>
    </dgm:pt>
    <dgm:pt modelId="{0D2D7F80-206D-46E7-B3B5-FF9D54AC1704}" type="sibTrans" cxnId="{B870489A-75B7-4C18-B4A5-C7D1424B2D6E}">
      <dgm:prSet/>
      <dgm:spPr/>
      <dgm:t>
        <a:bodyPr/>
        <a:lstStyle/>
        <a:p>
          <a:endParaRPr lang="es-MX"/>
        </a:p>
      </dgm:t>
    </dgm:pt>
    <dgm:pt modelId="{FF6E1E8E-969E-468A-B473-AB2B236102B4}">
      <dgm:prSet phldrT="[Texto]" custT="1"/>
      <dgm:spPr/>
      <dgm:t>
        <a:bodyPr/>
        <a:lstStyle/>
        <a:p>
          <a:pPr>
            <a:buNone/>
          </a:pPr>
          <a:r>
            <a:rPr lang="es-MX" sz="1900" b="1" kern="1200" dirty="0" smtClean="0">
              <a:solidFill>
                <a:srgbClr val="562930"/>
              </a:solidFill>
              <a:latin typeface="Montserrat Light" panose="00000400000000000000" pitchFamily="2" charset="0"/>
            </a:rPr>
            <a:t>Información y publicación trimestral de las actividades de Contraloría Social, así como de sus resultados </a:t>
          </a:r>
          <a:endParaRPr lang="es-MX" sz="1900" b="1" kern="1200" dirty="0">
            <a:solidFill>
              <a:srgbClr val="562930"/>
            </a:solidFill>
            <a:latin typeface="Montserrat Light" panose="00000400000000000000" pitchFamily="2" charset="0"/>
          </a:endParaRPr>
        </a:p>
      </dgm:t>
    </dgm:pt>
    <dgm:pt modelId="{2CBFA590-079D-4D8C-9644-254749981371}" type="parTrans" cxnId="{0488C300-4BBD-424C-B54E-6A1B26088664}">
      <dgm:prSet/>
      <dgm:spPr/>
      <dgm:t>
        <a:bodyPr/>
        <a:lstStyle/>
        <a:p>
          <a:endParaRPr lang="es-MX"/>
        </a:p>
      </dgm:t>
    </dgm:pt>
    <dgm:pt modelId="{2FC252E5-18F2-4864-AAE9-199090A15F72}" type="sibTrans" cxnId="{0488C300-4BBD-424C-B54E-6A1B26088664}">
      <dgm:prSet/>
      <dgm:spPr/>
      <dgm:t>
        <a:bodyPr/>
        <a:lstStyle/>
        <a:p>
          <a:endParaRPr lang="es-MX"/>
        </a:p>
      </dgm:t>
    </dgm:pt>
    <dgm:pt modelId="{62490BE3-F7B2-44DB-B350-8DAC841E30C6}">
      <dgm:prSet phldrT="[Texto]" custT="1"/>
      <dgm:spPr/>
      <dgm:t>
        <a:bodyPr/>
        <a:lstStyle/>
        <a:p>
          <a:r>
            <a:rPr lang="es-MX" sz="1900" b="1" kern="1200" dirty="0" smtClean="0">
              <a:solidFill>
                <a:srgbClr val="562930"/>
              </a:solidFill>
              <a:latin typeface="Montserrat Light" panose="00000400000000000000" pitchFamily="2" charset="0"/>
            </a:rPr>
            <a:t>Informes mensuales de quejas y denuncias presentadas y</a:t>
          </a:r>
          <a:r>
            <a:rPr lang="es-MX" sz="2500" kern="1200" dirty="0" smtClean="0">
              <a:latin typeface="Montserrat" panose="00000500000000000000" pitchFamily="2" charset="0"/>
            </a:rPr>
            <a:t> </a:t>
          </a:r>
          <a:r>
            <a:rPr lang="es-MX" sz="1900" b="1" kern="1200" dirty="0" smtClean="0">
              <a:solidFill>
                <a:srgbClr val="562930"/>
              </a:solidFill>
              <a:latin typeface="Montserrat Light" panose="00000400000000000000" pitchFamily="2" charset="0"/>
            </a:rPr>
            <a:t>cruces de información con los </a:t>
          </a:r>
          <a:r>
            <a:rPr lang="es-MX" sz="1900" b="1" kern="1200" dirty="0" err="1" smtClean="0">
              <a:solidFill>
                <a:srgbClr val="562930"/>
              </a:solidFill>
              <a:latin typeface="Montserrat Light" panose="00000400000000000000" pitchFamily="2" charset="0"/>
            </a:rPr>
            <a:t>OICs</a:t>
          </a:r>
          <a:endParaRPr lang="es-MX" sz="1900" b="1" kern="1200" dirty="0">
            <a:solidFill>
              <a:srgbClr val="562930"/>
            </a:solidFill>
            <a:latin typeface="Montserrat Light" panose="00000400000000000000" pitchFamily="2" charset="0"/>
          </a:endParaRPr>
        </a:p>
      </dgm:t>
    </dgm:pt>
    <dgm:pt modelId="{B0E5EE83-DA78-4D1E-9B24-BCB44F5074ED}" type="parTrans" cxnId="{02028AF2-90AB-4B8E-8082-5A2DCB99F7CD}">
      <dgm:prSet/>
      <dgm:spPr/>
      <dgm:t>
        <a:bodyPr/>
        <a:lstStyle/>
        <a:p>
          <a:endParaRPr lang="es-MX"/>
        </a:p>
      </dgm:t>
    </dgm:pt>
    <dgm:pt modelId="{EA095F6D-4424-4C12-B879-3EBAF33629A7}" type="sibTrans" cxnId="{02028AF2-90AB-4B8E-8082-5A2DCB99F7CD}">
      <dgm:prSet/>
      <dgm:spPr/>
      <dgm:t>
        <a:bodyPr/>
        <a:lstStyle/>
        <a:p>
          <a:endParaRPr lang="es-MX"/>
        </a:p>
      </dgm:t>
    </dgm:pt>
    <dgm:pt modelId="{A09BD4D0-2DF3-4BA4-857B-C145CA3EBF3F}">
      <dgm:prSet phldrT="[Texto]" custT="1"/>
      <dgm:spPr>
        <a:noFill/>
        <a:ln>
          <a:noFill/>
        </a:ln>
        <a:effectLst/>
      </dgm:spPr>
      <dgm:t>
        <a:bodyPr spcFirstLastPara="0" vert="horz" wrap="square" lIns="72390" tIns="72390" rIns="72390" bIns="72390" numCol="1" spcCol="1270" anchor="t" anchorCtr="0"/>
        <a:lstStyle/>
        <a:p>
          <a:pPr>
            <a:buFont typeface="Arial" panose="020B0604020202020204" pitchFamily="34" charset="0"/>
            <a:buNone/>
          </a:pPr>
          <a:r>
            <a:rPr lang="es-MX" sz="1900" b="1" kern="1200" dirty="0">
              <a:solidFill>
                <a:srgbClr val="562930"/>
              </a:solidFill>
              <a:latin typeface="Montserrat Light" panose="00000400000000000000" pitchFamily="2" charset="0"/>
            </a:rPr>
            <a:t>Identificación e implementación de acciones de </a:t>
          </a:r>
          <a:r>
            <a:rPr lang="es-MX" sz="1900" b="1" kern="1200" dirty="0" smtClean="0">
              <a:solidFill>
                <a:srgbClr val="562930"/>
              </a:solidFill>
              <a:latin typeface="Montserrat Light" panose="00000400000000000000" pitchFamily="2" charset="0"/>
            </a:rPr>
            <a:t>mejora</a:t>
          </a:r>
          <a:endParaRPr lang="es-MX" sz="1900" b="1" kern="1200" dirty="0">
            <a:solidFill>
              <a:srgbClr val="562930"/>
            </a:solidFill>
            <a:latin typeface="Montserrat Light" panose="00000400000000000000" pitchFamily="2" charset="0"/>
          </a:endParaRPr>
        </a:p>
      </dgm:t>
    </dgm:pt>
    <dgm:pt modelId="{41548E7C-E227-4EE7-B6A2-06F62294F5A7}" type="parTrans" cxnId="{6EBF4555-02C7-4E46-AF0D-86D7905E50E5}">
      <dgm:prSet/>
      <dgm:spPr/>
      <dgm:t>
        <a:bodyPr/>
        <a:lstStyle/>
        <a:p>
          <a:endParaRPr lang="es-MX"/>
        </a:p>
      </dgm:t>
    </dgm:pt>
    <dgm:pt modelId="{62CDC43C-F10A-41AE-AA03-F734E32D2D4A}" type="sibTrans" cxnId="{6EBF4555-02C7-4E46-AF0D-86D7905E50E5}">
      <dgm:prSet/>
      <dgm:spPr/>
      <dgm:t>
        <a:bodyPr/>
        <a:lstStyle/>
        <a:p>
          <a:endParaRPr lang="es-MX"/>
        </a:p>
      </dgm:t>
    </dgm:pt>
    <dgm:pt modelId="{68DF1D4A-718D-4C9D-8163-DF8C8DA0DBB0}" type="pres">
      <dgm:prSet presAssocID="{9ADF584A-374B-46AD-8CAD-04C97412088E}" presName="vert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es-ES"/>
        </a:p>
      </dgm:t>
    </dgm:pt>
    <dgm:pt modelId="{D200E9CC-92FD-461F-8683-445713E146F6}" type="pres">
      <dgm:prSet presAssocID="{4A3F90C6-F653-403A-8241-F5C08514B56F}" presName="thickLine" presStyleLbl="alignNode1" presStyleIdx="0" presStyleCnt="1"/>
      <dgm:spPr/>
    </dgm:pt>
    <dgm:pt modelId="{02A3A387-8C09-45EA-A955-0F5904FE6263}" type="pres">
      <dgm:prSet presAssocID="{4A3F90C6-F653-403A-8241-F5C08514B56F}" presName="horz1" presStyleCnt="0"/>
      <dgm:spPr/>
    </dgm:pt>
    <dgm:pt modelId="{6A0C6FD9-7DD5-4A4D-9C14-2DAEAA759312}" type="pres">
      <dgm:prSet presAssocID="{4A3F90C6-F653-403A-8241-F5C08514B56F}" presName="tx1" presStyleLbl="revTx" presStyleIdx="0" presStyleCnt="5"/>
      <dgm:spPr/>
      <dgm:t>
        <a:bodyPr/>
        <a:lstStyle/>
        <a:p>
          <a:endParaRPr lang="es-ES"/>
        </a:p>
      </dgm:t>
    </dgm:pt>
    <dgm:pt modelId="{B5C89A7D-F83A-46CF-B9AE-AD31BEC79528}" type="pres">
      <dgm:prSet presAssocID="{4A3F90C6-F653-403A-8241-F5C08514B56F}" presName="vert1" presStyleCnt="0"/>
      <dgm:spPr/>
    </dgm:pt>
    <dgm:pt modelId="{B3EAF14F-401F-4EE8-9D41-7C6165493C41}" type="pres">
      <dgm:prSet presAssocID="{0B93B9AB-491E-4363-88C2-E0AF902AC842}" presName="vertSpace2a" presStyleCnt="0"/>
      <dgm:spPr/>
    </dgm:pt>
    <dgm:pt modelId="{8D8A2707-57A6-4E77-B7E1-C417E4AEFA7C}" type="pres">
      <dgm:prSet presAssocID="{0B93B9AB-491E-4363-88C2-E0AF902AC842}" presName="horz2" presStyleCnt="0"/>
      <dgm:spPr/>
    </dgm:pt>
    <dgm:pt modelId="{E2B1313A-4A54-47CB-9A29-D10DE9E3236E}" type="pres">
      <dgm:prSet presAssocID="{0B93B9AB-491E-4363-88C2-E0AF902AC842}" presName="horzSpace2" presStyleCnt="0"/>
      <dgm:spPr/>
    </dgm:pt>
    <dgm:pt modelId="{D7E18C5E-4E02-4966-9C28-05A9936A16F3}" type="pres">
      <dgm:prSet presAssocID="{0B93B9AB-491E-4363-88C2-E0AF902AC842}" presName="tx2" presStyleLbl="revTx" presStyleIdx="1" presStyleCnt="5"/>
      <dgm:spPr/>
      <dgm:t>
        <a:bodyPr/>
        <a:lstStyle/>
        <a:p>
          <a:endParaRPr lang="es-ES"/>
        </a:p>
      </dgm:t>
    </dgm:pt>
    <dgm:pt modelId="{D1F7261A-87A2-4589-892B-0A4AFAECF0D9}" type="pres">
      <dgm:prSet presAssocID="{0B93B9AB-491E-4363-88C2-E0AF902AC842}" presName="vert2" presStyleCnt="0"/>
      <dgm:spPr/>
    </dgm:pt>
    <dgm:pt modelId="{5ED28D0C-3747-4917-8200-7FA217F49041}" type="pres">
      <dgm:prSet presAssocID="{0B93B9AB-491E-4363-88C2-E0AF902AC842}" presName="thinLine2b" presStyleLbl="callout" presStyleIdx="0" presStyleCnt="4"/>
      <dgm:spPr/>
    </dgm:pt>
    <dgm:pt modelId="{A100EF85-7515-4511-B263-4FB5EF2B3A4B}" type="pres">
      <dgm:prSet presAssocID="{0B93B9AB-491E-4363-88C2-E0AF902AC842}" presName="vertSpace2b" presStyleCnt="0"/>
      <dgm:spPr/>
    </dgm:pt>
    <dgm:pt modelId="{3DD89E4B-B76B-4F9A-9086-F33CC35D0086}" type="pres">
      <dgm:prSet presAssocID="{FF6E1E8E-969E-468A-B473-AB2B236102B4}" presName="horz2" presStyleCnt="0"/>
      <dgm:spPr/>
    </dgm:pt>
    <dgm:pt modelId="{EEF3DE03-F77C-4708-83CF-D9156EF5E0FA}" type="pres">
      <dgm:prSet presAssocID="{FF6E1E8E-969E-468A-B473-AB2B236102B4}" presName="horzSpace2" presStyleCnt="0"/>
      <dgm:spPr/>
    </dgm:pt>
    <dgm:pt modelId="{4727DA60-7A97-494F-914C-6D835F952F80}" type="pres">
      <dgm:prSet presAssocID="{FF6E1E8E-969E-468A-B473-AB2B236102B4}" presName="tx2" presStyleLbl="revTx" presStyleIdx="2" presStyleCnt="5"/>
      <dgm:spPr/>
      <dgm:t>
        <a:bodyPr/>
        <a:lstStyle/>
        <a:p>
          <a:endParaRPr lang="es-ES"/>
        </a:p>
      </dgm:t>
    </dgm:pt>
    <dgm:pt modelId="{B5F38DB9-5134-4C86-89F6-9678C2D91E91}" type="pres">
      <dgm:prSet presAssocID="{FF6E1E8E-969E-468A-B473-AB2B236102B4}" presName="vert2" presStyleCnt="0"/>
      <dgm:spPr/>
    </dgm:pt>
    <dgm:pt modelId="{80984684-CA0A-48FC-ABBC-5BC0F86C316D}" type="pres">
      <dgm:prSet presAssocID="{FF6E1E8E-969E-468A-B473-AB2B236102B4}" presName="thinLine2b" presStyleLbl="callout" presStyleIdx="1" presStyleCnt="4"/>
      <dgm:spPr/>
    </dgm:pt>
    <dgm:pt modelId="{57F2B9C4-BB72-44A3-B1F2-A8CC9B988D41}" type="pres">
      <dgm:prSet presAssocID="{FF6E1E8E-969E-468A-B473-AB2B236102B4}" presName="vertSpace2b" presStyleCnt="0"/>
      <dgm:spPr/>
    </dgm:pt>
    <dgm:pt modelId="{848CFDF0-B65E-46CC-8578-FBABA5C8AA9C}" type="pres">
      <dgm:prSet presAssocID="{62490BE3-F7B2-44DB-B350-8DAC841E30C6}" presName="horz2" presStyleCnt="0"/>
      <dgm:spPr/>
    </dgm:pt>
    <dgm:pt modelId="{9D1DF02B-A500-41B4-97A0-D683C5F2292F}" type="pres">
      <dgm:prSet presAssocID="{62490BE3-F7B2-44DB-B350-8DAC841E30C6}" presName="horzSpace2" presStyleCnt="0"/>
      <dgm:spPr/>
    </dgm:pt>
    <dgm:pt modelId="{B42E8F95-A27F-421C-8B58-CD7095A47D74}" type="pres">
      <dgm:prSet presAssocID="{62490BE3-F7B2-44DB-B350-8DAC841E30C6}" presName="tx2" presStyleLbl="revTx" presStyleIdx="3" presStyleCnt="5"/>
      <dgm:spPr/>
      <dgm:t>
        <a:bodyPr/>
        <a:lstStyle/>
        <a:p>
          <a:endParaRPr lang="es-ES"/>
        </a:p>
      </dgm:t>
    </dgm:pt>
    <dgm:pt modelId="{4ACB1FF9-1F72-49A9-B2A2-53D6C094C7D9}" type="pres">
      <dgm:prSet presAssocID="{62490BE3-F7B2-44DB-B350-8DAC841E30C6}" presName="vert2" presStyleCnt="0"/>
      <dgm:spPr/>
    </dgm:pt>
    <dgm:pt modelId="{BE2D4C6F-245A-47D9-98F4-278C2B105648}" type="pres">
      <dgm:prSet presAssocID="{62490BE3-F7B2-44DB-B350-8DAC841E30C6}" presName="thinLine2b" presStyleLbl="callout" presStyleIdx="2" presStyleCnt="4"/>
      <dgm:spPr/>
    </dgm:pt>
    <dgm:pt modelId="{763B9D1F-E187-40D8-8B9A-9C430DF10ACF}" type="pres">
      <dgm:prSet presAssocID="{62490BE3-F7B2-44DB-B350-8DAC841E30C6}" presName="vertSpace2b" presStyleCnt="0"/>
      <dgm:spPr/>
    </dgm:pt>
    <dgm:pt modelId="{8D00B5CF-2D3A-442E-9001-2C000892A131}" type="pres">
      <dgm:prSet presAssocID="{A09BD4D0-2DF3-4BA4-857B-C145CA3EBF3F}" presName="horz2" presStyleCnt="0"/>
      <dgm:spPr/>
    </dgm:pt>
    <dgm:pt modelId="{F2DA632A-C692-4E94-A56C-5439CDAF54F1}" type="pres">
      <dgm:prSet presAssocID="{A09BD4D0-2DF3-4BA4-857B-C145CA3EBF3F}" presName="horzSpace2" presStyleCnt="0"/>
      <dgm:spPr/>
    </dgm:pt>
    <dgm:pt modelId="{5222D6DA-2CD8-4B5C-84F3-3DC95303C017}" type="pres">
      <dgm:prSet presAssocID="{A09BD4D0-2DF3-4BA4-857B-C145CA3EBF3F}" presName="tx2" presStyleLbl="revTx" presStyleIdx="4" presStyleCnt="5"/>
      <dgm:spPr>
        <a:xfrm>
          <a:off x="1935000" y="4076700"/>
          <a:ext cx="7065000" cy="1273968"/>
        </a:xfrm>
        <a:prstGeom prst="rect">
          <a:avLst/>
        </a:prstGeom>
      </dgm:spPr>
      <dgm:t>
        <a:bodyPr/>
        <a:lstStyle/>
        <a:p>
          <a:endParaRPr lang="es-ES"/>
        </a:p>
      </dgm:t>
    </dgm:pt>
    <dgm:pt modelId="{2B2DC863-E304-4585-9399-5EF12AD30D6D}" type="pres">
      <dgm:prSet presAssocID="{A09BD4D0-2DF3-4BA4-857B-C145CA3EBF3F}" presName="vert2" presStyleCnt="0"/>
      <dgm:spPr/>
    </dgm:pt>
    <dgm:pt modelId="{6AFA8E82-5B28-4B2A-B332-C716A09E0896}" type="pres">
      <dgm:prSet presAssocID="{A09BD4D0-2DF3-4BA4-857B-C145CA3EBF3F}" presName="thinLine2b" presStyleLbl="callout" presStyleIdx="3" presStyleCnt="4"/>
      <dgm:spPr/>
    </dgm:pt>
    <dgm:pt modelId="{72AB7EA9-3813-49E0-BFA1-85F90B60009E}" type="pres">
      <dgm:prSet presAssocID="{A09BD4D0-2DF3-4BA4-857B-C145CA3EBF3F}" presName="vertSpace2b" presStyleCnt="0"/>
      <dgm:spPr/>
    </dgm:pt>
  </dgm:ptLst>
  <dgm:cxnLst>
    <dgm:cxn modelId="{32387ACE-F7F4-4E38-B832-0DBA5C92DCC3}" type="presOf" srcId="{62490BE3-F7B2-44DB-B350-8DAC841E30C6}" destId="{B42E8F95-A27F-421C-8B58-CD7095A47D74}" srcOrd="0" destOrd="0" presId="urn:microsoft.com/office/officeart/2008/layout/LinedList"/>
    <dgm:cxn modelId="{5C8B371E-5C82-4AD0-861A-2D00E14FF43A}" srcId="{9ADF584A-374B-46AD-8CAD-04C97412088E}" destId="{4A3F90C6-F653-403A-8241-F5C08514B56F}" srcOrd="0" destOrd="0" parTransId="{30D2DCC6-6551-4523-BB3F-284947A0606E}" sibTransId="{578FCF98-6F7A-4145-805E-5597166C8DC9}"/>
    <dgm:cxn modelId="{34BC3C80-10B7-475D-8721-380E57052A61}" type="presOf" srcId="{0B93B9AB-491E-4363-88C2-E0AF902AC842}" destId="{D7E18C5E-4E02-4966-9C28-05A9936A16F3}" srcOrd="0" destOrd="0" presId="urn:microsoft.com/office/officeart/2008/layout/LinedList"/>
    <dgm:cxn modelId="{8F6998F4-4652-4831-87B2-E23A4017681A}" type="presOf" srcId="{9ADF584A-374B-46AD-8CAD-04C97412088E}" destId="{68DF1D4A-718D-4C9D-8163-DF8C8DA0DBB0}" srcOrd="0" destOrd="0" presId="urn:microsoft.com/office/officeart/2008/layout/LinedList"/>
    <dgm:cxn modelId="{0DC0DD4A-AF7A-4DE8-BFB3-D00CE3DC2D95}" type="presOf" srcId="{4A3F90C6-F653-403A-8241-F5C08514B56F}" destId="{6A0C6FD9-7DD5-4A4D-9C14-2DAEAA759312}" srcOrd="0" destOrd="0" presId="urn:microsoft.com/office/officeart/2008/layout/LinedList"/>
    <dgm:cxn modelId="{641DD98B-379A-407A-8DAB-98A410F3EAF0}" type="presOf" srcId="{FF6E1E8E-969E-468A-B473-AB2B236102B4}" destId="{4727DA60-7A97-494F-914C-6D835F952F80}" srcOrd="0" destOrd="0" presId="urn:microsoft.com/office/officeart/2008/layout/LinedList"/>
    <dgm:cxn modelId="{02028AF2-90AB-4B8E-8082-5A2DCB99F7CD}" srcId="{4A3F90C6-F653-403A-8241-F5C08514B56F}" destId="{62490BE3-F7B2-44DB-B350-8DAC841E30C6}" srcOrd="2" destOrd="0" parTransId="{B0E5EE83-DA78-4D1E-9B24-BCB44F5074ED}" sibTransId="{EA095F6D-4424-4C12-B879-3EBAF33629A7}"/>
    <dgm:cxn modelId="{0488C300-4BBD-424C-B54E-6A1B26088664}" srcId="{4A3F90C6-F653-403A-8241-F5C08514B56F}" destId="{FF6E1E8E-969E-468A-B473-AB2B236102B4}" srcOrd="1" destOrd="0" parTransId="{2CBFA590-079D-4D8C-9644-254749981371}" sibTransId="{2FC252E5-18F2-4864-AAE9-199090A15F72}"/>
    <dgm:cxn modelId="{6EBF4555-02C7-4E46-AF0D-86D7905E50E5}" srcId="{4A3F90C6-F653-403A-8241-F5C08514B56F}" destId="{A09BD4D0-2DF3-4BA4-857B-C145CA3EBF3F}" srcOrd="3" destOrd="0" parTransId="{41548E7C-E227-4EE7-B6A2-06F62294F5A7}" sibTransId="{62CDC43C-F10A-41AE-AA03-F734E32D2D4A}"/>
    <dgm:cxn modelId="{1AB7FCBE-09F0-43C8-BA64-D897AD017978}" type="presOf" srcId="{A09BD4D0-2DF3-4BA4-857B-C145CA3EBF3F}" destId="{5222D6DA-2CD8-4B5C-84F3-3DC95303C017}" srcOrd="0" destOrd="0" presId="urn:microsoft.com/office/officeart/2008/layout/LinedList"/>
    <dgm:cxn modelId="{B870489A-75B7-4C18-B4A5-C7D1424B2D6E}" srcId="{4A3F90C6-F653-403A-8241-F5C08514B56F}" destId="{0B93B9AB-491E-4363-88C2-E0AF902AC842}" srcOrd="0" destOrd="0" parTransId="{76551487-704D-42EC-B25F-5831CA41CF0F}" sibTransId="{0D2D7F80-206D-46E7-B3B5-FF9D54AC1704}"/>
    <dgm:cxn modelId="{8892E19D-569B-4D50-B995-A0A1291410AD}" type="presParOf" srcId="{68DF1D4A-718D-4C9D-8163-DF8C8DA0DBB0}" destId="{D200E9CC-92FD-461F-8683-445713E146F6}" srcOrd="0" destOrd="0" presId="urn:microsoft.com/office/officeart/2008/layout/LinedList"/>
    <dgm:cxn modelId="{189BC53B-5A84-4D4B-880C-ABE18663BEB0}" type="presParOf" srcId="{68DF1D4A-718D-4C9D-8163-DF8C8DA0DBB0}" destId="{02A3A387-8C09-45EA-A955-0F5904FE6263}" srcOrd="1" destOrd="0" presId="urn:microsoft.com/office/officeart/2008/layout/LinedList"/>
    <dgm:cxn modelId="{83C81FAB-4DD8-4BE0-9A48-711D67EF6A10}" type="presParOf" srcId="{02A3A387-8C09-45EA-A955-0F5904FE6263}" destId="{6A0C6FD9-7DD5-4A4D-9C14-2DAEAA759312}" srcOrd="0" destOrd="0" presId="urn:microsoft.com/office/officeart/2008/layout/LinedList"/>
    <dgm:cxn modelId="{E5D14162-07BD-4A45-8707-1BA9E9E06963}" type="presParOf" srcId="{02A3A387-8C09-45EA-A955-0F5904FE6263}" destId="{B5C89A7D-F83A-46CF-B9AE-AD31BEC79528}" srcOrd="1" destOrd="0" presId="urn:microsoft.com/office/officeart/2008/layout/LinedList"/>
    <dgm:cxn modelId="{0B99DBD2-52C4-487C-8EA4-3298E1DC3419}" type="presParOf" srcId="{B5C89A7D-F83A-46CF-B9AE-AD31BEC79528}" destId="{B3EAF14F-401F-4EE8-9D41-7C6165493C41}" srcOrd="0" destOrd="0" presId="urn:microsoft.com/office/officeart/2008/layout/LinedList"/>
    <dgm:cxn modelId="{613E514E-103D-46C5-B1A1-3C8E407ADBC9}" type="presParOf" srcId="{B5C89A7D-F83A-46CF-B9AE-AD31BEC79528}" destId="{8D8A2707-57A6-4E77-B7E1-C417E4AEFA7C}" srcOrd="1" destOrd="0" presId="urn:microsoft.com/office/officeart/2008/layout/LinedList"/>
    <dgm:cxn modelId="{4CA9A997-7522-4AD7-A6F3-130EBE648043}" type="presParOf" srcId="{8D8A2707-57A6-4E77-B7E1-C417E4AEFA7C}" destId="{E2B1313A-4A54-47CB-9A29-D10DE9E3236E}" srcOrd="0" destOrd="0" presId="urn:microsoft.com/office/officeart/2008/layout/LinedList"/>
    <dgm:cxn modelId="{90D6F451-73CE-4D17-8611-56BA57CEEA08}" type="presParOf" srcId="{8D8A2707-57A6-4E77-B7E1-C417E4AEFA7C}" destId="{D7E18C5E-4E02-4966-9C28-05A9936A16F3}" srcOrd="1" destOrd="0" presId="urn:microsoft.com/office/officeart/2008/layout/LinedList"/>
    <dgm:cxn modelId="{254548A1-B95D-4DE3-AF28-7EBBC0EA059D}" type="presParOf" srcId="{8D8A2707-57A6-4E77-B7E1-C417E4AEFA7C}" destId="{D1F7261A-87A2-4589-892B-0A4AFAECF0D9}" srcOrd="2" destOrd="0" presId="urn:microsoft.com/office/officeart/2008/layout/LinedList"/>
    <dgm:cxn modelId="{660DE5DE-15F9-4C09-835C-A01DE5152342}" type="presParOf" srcId="{B5C89A7D-F83A-46CF-B9AE-AD31BEC79528}" destId="{5ED28D0C-3747-4917-8200-7FA217F49041}" srcOrd="2" destOrd="0" presId="urn:microsoft.com/office/officeart/2008/layout/LinedList"/>
    <dgm:cxn modelId="{9B00028F-0C03-464F-A64D-C52D5D46EDB8}" type="presParOf" srcId="{B5C89A7D-F83A-46CF-B9AE-AD31BEC79528}" destId="{A100EF85-7515-4511-B263-4FB5EF2B3A4B}" srcOrd="3" destOrd="0" presId="urn:microsoft.com/office/officeart/2008/layout/LinedList"/>
    <dgm:cxn modelId="{6CAAD26E-DACA-45C9-8381-CA27E1B0F276}" type="presParOf" srcId="{B5C89A7D-F83A-46CF-B9AE-AD31BEC79528}" destId="{3DD89E4B-B76B-4F9A-9086-F33CC35D0086}" srcOrd="4" destOrd="0" presId="urn:microsoft.com/office/officeart/2008/layout/LinedList"/>
    <dgm:cxn modelId="{713ABC5C-4FB6-4499-8DC0-6BF7C1C54918}" type="presParOf" srcId="{3DD89E4B-B76B-4F9A-9086-F33CC35D0086}" destId="{EEF3DE03-F77C-4708-83CF-D9156EF5E0FA}" srcOrd="0" destOrd="0" presId="urn:microsoft.com/office/officeart/2008/layout/LinedList"/>
    <dgm:cxn modelId="{4D0CF74F-1F05-4935-861F-C24CAC7097F6}" type="presParOf" srcId="{3DD89E4B-B76B-4F9A-9086-F33CC35D0086}" destId="{4727DA60-7A97-494F-914C-6D835F952F80}" srcOrd="1" destOrd="0" presId="urn:microsoft.com/office/officeart/2008/layout/LinedList"/>
    <dgm:cxn modelId="{A9A40E8E-4E50-45B9-BA5C-18A1A1B4F4ED}" type="presParOf" srcId="{3DD89E4B-B76B-4F9A-9086-F33CC35D0086}" destId="{B5F38DB9-5134-4C86-89F6-9678C2D91E91}" srcOrd="2" destOrd="0" presId="urn:microsoft.com/office/officeart/2008/layout/LinedList"/>
    <dgm:cxn modelId="{91BD48FC-3487-4AE8-BB5E-B95B07308561}" type="presParOf" srcId="{B5C89A7D-F83A-46CF-B9AE-AD31BEC79528}" destId="{80984684-CA0A-48FC-ABBC-5BC0F86C316D}" srcOrd="5" destOrd="0" presId="urn:microsoft.com/office/officeart/2008/layout/LinedList"/>
    <dgm:cxn modelId="{81B3AC25-BAFB-41FB-ABDD-E31FB33FECC5}" type="presParOf" srcId="{B5C89A7D-F83A-46CF-B9AE-AD31BEC79528}" destId="{57F2B9C4-BB72-44A3-B1F2-A8CC9B988D41}" srcOrd="6" destOrd="0" presId="urn:microsoft.com/office/officeart/2008/layout/LinedList"/>
    <dgm:cxn modelId="{315BCBB3-AE96-417A-B9B6-B8E963278D92}" type="presParOf" srcId="{B5C89A7D-F83A-46CF-B9AE-AD31BEC79528}" destId="{848CFDF0-B65E-46CC-8578-FBABA5C8AA9C}" srcOrd="7" destOrd="0" presId="urn:microsoft.com/office/officeart/2008/layout/LinedList"/>
    <dgm:cxn modelId="{FB4DB2AF-E39E-4FC1-ACE2-FB9BDF6620E5}" type="presParOf" srcId="{848CFDF0-B65E-46CC-8578-FBABA5C8AA9C}" destId="{9D1DF02B-A500-41B4-97A0-D683C5F2292F}" srcOrd="0" destOrd="0" presId="urn:microsoft.com/office/officeart/2008/layout/LinedList"/>
    <dgm:cxn modelId="{E847CA7E-7824-4F56-A118-49AA68479D04}" type="presParOf" srcId="{848CFDF0-B65E-46CC-8578-FBABA5C8AA9C}" destId="{B42E8F95-A27F-421C-8B58-CD7095A47D74}" srcOrd="1" destOrd="0" presId="urn:microsoft.com/office/officeart/2008/layout/LinedList"/>
    <dgm:cxn modelId="{D48C7828-A9D8-468F-A11A-9FBF60C881F4}" type="presParOf" srcId="{848CFDF0-B65E-46CC-8578-FBABA5C8AA9C}" destId="{4ACB1FF9-1F72-49A9-B2A2-53D6C094C7D9}" srcOrd="2" destOrd="0" presId="urn:microsoft.com/office/officeart/2008/layout/LinedList"/>
    <dgm:cxn modelId="{8EF38A2F-02E2-4B37-B568-EE127CE55A5E}" type="presParOf" srcId="{B5C89A7D-F83A-46CF-B9AE-AD31BEC79528}" destId="{BE2D4C6F-245A-47D9-98F4-278C2B105648}" srcOrd="8" destOrd="0" presId="urn:microsoft.com/office/officeart/2008/layout/LinedList"/>
    <dgm:cxn modelId="{BC933AF9-35F5-4B96-B283-BFC68EE88AB0}" type="presParOf" srcId="{B5C89A7D-F83A-46CF-B9AE-AD31BEC79528}" destId="{763B9D1F-E187-40D8-8B9A-9C430DF10ACF}" srcOrd="9" destOrd="0" presId="urn:microsoft.com/office/officeart/2008/layout/LinedList"/>
    <dgm:cxn modelId="{C885A42B-1914-4A90-A15B-E80ED5D096D4}" type="presParOf" srcId="{B5C89A7D-F83A-46CF-B9AE-AD31BEC79528}" destId="{8D00B5CF-2D3A-442E-9001-2C000892A131}" srcOrd="10" destOrd="0" presId="urn:microsoft.com/office/officeart/2008/layout/LinedList"/>
    <dgm:cxn modelId="{ED19B9C0-8F11-4DEA-B8F7-0E168572E321}" type="presParOf" srcId="{8D00B5CF-2D3A-442E-9001-2C000892A131}" destId="{F2DA632A-C692-4E94-A56C-5439CDAF54F1}" srcOrd="0" destOrd="0" presId="urn:microsoft.com/office/officeart/2008/layout/LinedList"/>
    <dgm:cxn modelId="{323F40B4-B0D1-47C2-9A2A-33D16FB8E96B}" type="presParOf" srcId="{8D00B5CF-2D3A-442E-9001-2C000892A131}" destId="{5222D6DA-2CD8-4B5C-84F3-3DC95303C017}" srcOrd="1" destOrd="0" presId="urn:microsoft.com/office/officeart/2008/layout/LinedList"/>
    <dgm:cxn modelId="{38F630BE-44DF-449E-B73A-243D348C9C74}" type="presParOf" srcId="{8D00B5CF-2D3A-442E-9001-2C000892A131}" destId="{2B2DC863-E304-4585-9399-5EF12AD30D6D}" srcOrd="2" destOrd="0" presId="urn:microsoft.com/office/officeart/2008/layout/LinedList"/>
    <dgm:cxn modelId="{2E1B28AE-24DB-4EC4-8C79-7405263D0C70}" type="presParOf" srcId="{B5C89A7D-F83A-46CF-B9AE-AD31BEC79528}" destId="{6AFA8E82-5B28-4B2A-B332-C716A09E0896}" srcOrd="11" destOrd="0" presId="urn:microsoft.com/office/officeart/2008/layout/LinedList"/>
    <dgm:cxn modelId="{C9CB6FC2-7331-43A4-AD75-E571EF2D0DA2}" type="presParOf" srcId="{B5C89A7D-F83A-46CF-B9AE-AD31BEC79528}" destId="{72AB7EA9-3813-49E0-BFA1-85F90B60009E}" srcOrd="12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9ADF584A-374B-46AD-8CAD-04C97412088E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MX"/>
        </a:p>
      </dgm:t>
    </dgm:pt>
    <dgm:pt modelId="{4A3F90C6-F653-403A-8241-F5C08514B56F}">
      <dgm:prSet phldrT="[Texto]"/>
      <dgm:spPr/>
      <dgm:t>
        <a:bodyPr/>
        <a:lstStyle/>
        <a:p>
          <a:r>
            <a:rPr lang="es-MX" b="1" dirty="0">
              <a:solidFill>
                <a:srgbClr val="A22243"/>
              </a:solidFill>
              <a:latin typeface="Montserrat" panose="02000505000000020004" pitchFamily="2" charset="0"/>
            </a:rPr>
            <a:t>Seguimiento de la Contraloría Social</a:t>
          </a:r>
        </a:p>
      </dgm:t>
    </dgm:pt>
    <dgm:pt modelId="{30D2DCC6-6551-4523-BB3F-284947A0606E}" type="parTrans" cxnId="{5C8B371E-5C82-4AD0-861A-2D00E14FF43A}">
      <dgm:prSet/>
      <dgm:spPr/>
      <dgm:t>
        <a:bodyPr/>
        <a:lstStyle/>
        <a:p>
          <a:endParaRPr lang="es-MX"/>
        </a:p>
      </dgm:t>
    </dgm:pt>
    <dgm:pt modelId="{578FCF98-6F7A-4145-805E-5597166C8DC9}" type="sibTrans" cxnId="{5C8B371E-5C82-4AD0-861A-2D00E14FF43A}">
      <dgm:prSet/>
      <dgm:spPr/>
      <dgm:t>
        <a:bodyPr/>
        <a:lstStyle/>
        <a:p>
          <a:endParaRPr lang="es-MX"/>
        </a:p>
      </dgm:t>
    </dgm:pt>
    <dgm:pt modelId="{0B93B9AB-491E-4363-88C2-E0AF902AC842}">
      <dgm:prSet phldrT="[Texto]"/>
      <dgm:spPr/>
      <dgm:t>
        <a:bodyPr/>
        <a:lstStyle/>
        <a:p>
          <a:pPr>
            <a:buFont typeface="Arial" panose="020B0604020202020204" pitchFamily="34" charset="0"/>
            <a:buNone/>
          </a:pPr>
          <a:r>
            <a:rPr lang="es-MX" b="1" dirty="0" smtClean="0">
              <a:solidFill>
                <a:srgbClr val="562930"/>
              </a:solidFill>
              <a:latin typeface="Montserrat Light" panose="00000400000000000000" pitchFamily="2" charset="0"/>
            </a:rPr>
            <a:t>Publicación de la información de contacto de los enlaces de Contraloría Social de instancias normativas e instancias ejecutoras para solicitudes de información, capacitación y/o asesoría</a:t>
          </a:r>
          <a:endParaRPr lang="es-MX" b="1" dirty="0">
            <a:solidFill>
              <a:srgbClr val="562930"/>
            </a:solidFill>
            <a:latin typeface="Montserrat Light" panose="00000400000000000000" pitchFamily="2" charset="0"/>
          </a:endParaRPr>
        </a:p>
      </dgm:t>
    </dgm:pt>
    <dgm:pt modelId="{76551487-704D-42EC-B25F-5831CA41CF0F}" type="parTrans" cxnId="{B870489A-75B7-4C18-B4A5-C7D1424B2D6E}">
      <dgm:prSet/>
      <dgm:spPr/>
      <dgm:t>
        <a:bodyPr/>
        <a:lstStyle/>
        <a:p>
          <a:endParaRPr lang="es-MX"/>
        </a:p>
      </dgm:t>
    </dgm:pt>
    <dgm:pt modelId="{0D2D7F80-206D-46E7-B3B5-FF9D54AC1704}" type="sibTrans" cxnId="{B870489A-75B7-4C18-B4A5-C7D1424B2D6E}">
      <dgm:prSet/>
      <dgm:spPr/>
      <dgm:t>
        <a:bodyPr/>
        <a:lstStyle/>
        <a:p>
          <a:endParaRPr lang="es-MX"/>
        </a:p>
      </dgm:t>
    </dgm:pt>
    <dgm:pt modelId="{FF6E1E8E-969E-468A-B473-AB2B236102B4}">
      <dgm:prSet phldrT="[Texto]"/>
      <dgm:spPr/>
      <dgm:t>
        <a:bodyPr/>
        <a:lstStyle/>
        <a:p>
          <a:pPr>
            <a:buFont typeface="Arial" panose="020B0604020202020204" pitchFamily="34" charset="0"/>
            <a:buNone/>
          </a:pPr>
          <a:r>
            <a:rPr lang="es-MX" b="1" dirty="0" smtClean="0">
              <a:solidFill>
                <a:srgbClr val="562930"/>
              </a:solidFill>
              <a:latin typeface="Montserrat Light" panose="00000400000000000000" pitchFamily="2" charset="0"/>
            </a:rPr>
            <a:t>Recepción en la Coordinación de Vinculación de información que la ciudadanía considere necesaria para su atención.</a:t>
          </a:r>
          <a:endParaRPr lang="es-MX" b="1" dirty="0">
            <a:solidFill>
              <a:srgbClr val="562930"/>
            </a:solidFill>
            <a:latin typeface="Montserrat Light" panose="00000400000000000000" pitchFamily="2" charset="0"/>
          </a:endParaRPr>
        </a:p>
      </dgm:t>
    </dgm:pt>
    <dgm:pt modelId="{2CBFA590-079D-4D8C-9644-254749981371}" type="parTrans" cxnId="{0488C300-4BBD-424C-B54E-6A1B26088664}">
      <dgm:prSet/>
      <dgm:spPr/>
      <dgm:t>
        <a:bodyPr/>
        <a:lstStyle/>
        <a:p>
          <a:endParaRPr lang="es-MX"/>
        </a:p>
      </dgm:t>
    </dgm:pt>
    <dgm:pt modelId="{2FC252E5-18F2-4864-AAE9-199090A15F72}" type="sibTrans" cxnId="{0488C300-4BBD-424C-B54E-6A1B26088664}">
      <dgm:prSet/>
      <dgm:spPr/>
      <dgm:t>
        <a:bodyPr/>
        <a:lstStyle/>
        <a:p>
          <a:endParaRPr lang="es-MX"/>
        </a:p>
      </dgm:t>
    </dgm:pt>
    <dgm:pt modelId="{A09BD4D0-2DF3-4BA4-857B-C145CA3EBF3F}">
      <dgm:prSet phldrT="[Texto]" custT="1"/>
      <dgm:spPr>
        <a:noFill/>
        <a:ln>
          <a:noFill/>
        </a:ln>
        <a:effectLst/>
      </dgm:spPr>
      <dgm:t>
        <a:bodyPr spcFirstLastPara="0" vert="horz" wrap="square" lIns="72390" tIns="72390" rIns="72390" bIns="72390" numCol="1" spcCol="1270" anchor="t" anchorCtr="0"/>
        <a:lstStyle/>
        <a:p>
          <a:pPr>
            <a:buFont typeface="Arial" panose="020B0604020202020204" pitchFamily="34" charset="0"/>
            <a:buNone/>
          </a:pPr>
          <a:r>
            <a:rPr lang="es-MX" sz="2300" b="1" dirty="0" smtClean="0">
              <a:solidFill>
                <a:srgbClr val="562930"/>
              </a:solidFill>
              <a:latin typeface="Montserrat Light" panose="00000400000000000000" pitchFamily="2" charset="0"/>
            </a:rPr>
            <a:t>Colaboración con Órganos Estatales de Control para su involucramiento en temas de su competencia</a:t>
          </a:r>
          <a:endParaRPr lang="es-MX" sz="2300" b="1" dirty="0">
            <a:solidFill>
              <a:srgbClr val="562930"/>
            </a:solidFill>
            <a:latin typeface="Montserrat Light" panose="00000400000000000000" pitchFamily="2" charset="0"/>
          </a:endParaRPr>
        </a:p>
      </dgm:t>
    </dgm:pt>
    <dgm:pt modelId="{41548E7C-E227-4EE7-B6A2-06F62294F5A7}" type="parTrans" cxnId="{6EBF4555-02C7-4E46-AF0D-86D7905E50E5}">
      <dgm:prSet/>
      <dgm:spPr/>
      <dgm:t>
        <a:bodyPr/>
        <a:lstStyle/>
        <a:p>
          <a:endParaRPr lang="es-MX"/>
        </a:p>
      </dgm:t>
    </dgm:pt>
    <dgm:pt modelId="{62CDC43C-F10A-41AE-AA03-F734E32D2D4A}" type="sibTrans" cxnId="{6EBF4555-02C7-4E46-AF0D-86D7905E50E5}">
      <dgm:prSet/>
      <dgm:spPr/>
      <dgm:t>
        <a:bodyPr/>
        <a:lstStyle/>
        <a:p>
          <a:endParaRPr lang="es-MX"/>
        </a:p>
      </dgm:t>
    </dgm:pt>
    <dgm:pt modelId="{68DF1D4A-718D-4C9D-8163-DF8C8DA0DBB0}" type="pres">
      <dgm:prSet presAssocID="{9ADF584A-374B-46AD-8CAD-04C97412088E}" presName="vert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es-ES"/>
        </a:p>
      </dgm:t>
    </dgm:pt>
    <dgm:pt modelId="{D200E9CC-92FD-461F-8683-445713E146F6}" type="pres">
      <dgm:prSet presAssocID="{4A3F90C6-F653-403A-8241-F5C08514B56F}" presName="thickLine" presStyleLbl="alignNode1" presStyleIdx="0" presStyleCnt="1"/>
      <dgm:spPr/>
    </dgm:pt>
    <dgm:pt modelId="{02A3A387-8C09-45EA-A955-0F5904FE6263}" type="pres">
      <dgm:prSet presAssocID="{4A3F90C6-F653-403A-8241-F5C08514B56F}" presName="horz1" presStyleCnt="0"/>
      <dgm:spPr/>
    </dgm:pt>
    <dgm:pt modelId="{6A0C6FD9-7DD5-4A4D-9C14-2DAEAA759312}" type="pres">
      <dgm:prSet presAssocID="{4A3F90C6-F653-403A-8241-F5C08514B56F}" presName="tx1" presStyleLbl="revTx" presStyleIdx="0" presStyleCnt="4"/>
      <dgm:spPr/>
      <dgm:t>
        <a:bodyPr/>
        <a:lstStyle/>
        <a:p>
          <a:endParaRPr lang="es-ES"/>
        </a:p>
      </dgm:t>
    </dgm:pt>
    <dgm:pt modelId="{B5C89A7D-F83A-46CF-B9AE-AD31BEC79528}" type="pres">
      <dgm:prSet presAssocID="{4A3F90C6-F653-403A-8241-F5C08514B56F}" presName="vert1" presStyleCnt="0"/>
      <dgm:spPr/>
    </dgm:pt>
    <dgm:pt modelId="{B3EAF14F-401F-4EE8-9D41-7C6165493C41}" type="pres">
      <dgm:prSet presAssocID="{0B93B9AB-491E-4363-88C2-E0AF902AC842}" presName="vertSpace2a" presStyleCnt="0"/>
      <dgm:spPr/>
    </dgm:pt>
    <dgm:pt modelId="{8D8A2707-57A6-4E77-B7E1-C417E4AEFA7C}" type="pres">
      <dgm:prSet presAssocID="{0B93B9AB-491E-4363-88C2-E0AF902AC842}" presName="horz2" presStyleCnt="0"/>
      <dgm:spPr/>
    </dgm:pt>
    <dgm:pt modelId="{E2B1313A-4A54-47CB-9A29-D10DE9E3236E}" type="pres">
      <dgm:prSet presAssocID="{0B93B9AB-491E-4363-88C2-E0AF902AC842}" presName="horzSpace2" presStyleCnt="0"/>
      <dgm:spPr/>
    </dgm:pt>
    <dgm:pt modelId="{D7E18C5E-4E02-4966-9C28-05A9936A16F3}" type="pres">
      <dgm:prSet presAssocID="{0B93B9AB-491E-4363-88C2-E0AF902AC842}" presName="tx2" presStyleLbl="revTx" presStyleIdx="1" presStyleCnt="4"/>
      <dgm:spPr/>
      <dgm:t>
        <a:bodyPr/>
        <a:lstStyle/>
        <a:p>
          <a:endParaRPr lang="es-ES"/>
        </a:p>
      </dgm:t>
    </dgm:pt>
    <dgm:pt modelId="{D1F7261A-87A2-4589-892B-0A4AFAECF0D9}" type="pres">
      <dgm:prSet presAssocID="{0B93B9AB-491E-4363-88C2-E0AF902AC842}" presName="vert2" presStyleCnt="0"/>
      <dgm:spPr/>
    </dgm:pt>
    <dgm:pt modelId="{5ED28D0C-3747-4917-8200-7FA217F49041}" type="pres">
      <dgm:prSet presAssocID="{0B93B9AB-491E-4363-88C2-E0AF902AC842}" presName="thinLine2b" presStyleLbl="callout" presStyleIdx="0" presStyleCnt="3"/>
      <dgm:spPr/>
    </dgm:pt>
    <dgm:pt modelId="{A100EF85-7515-4511-B263-4FB5EF2B3A4B}" type="pres">
      <dgm:prSet presAssocID="{0B93B9AB-491E-4363-88C2-E0AF902AC842}" presName="vertSpace2b" presStyleCnt="0"/>
      <dgm:spPr/>
    </dgm:pt>
    <dgm:pt modelId="{3DD89E4B-B76B-4F9A-9086-F33CC35D0086}" type="pres">
      <dgm:prSet presAssocID="{FF6E1E8E-969E-468A-B473-AB2B236102B4}" presName="horz2" presStyleCnt="0"/>
      <dgm:spPr/>
    </dgm:pt>
    <dgm:pt modelId="{EEF3DE03-F77C-4708-83CF-D9156EF5E0FA}" type="pres">
      <dgm:prSet presAssocID="{FF6E1E8E-969E-468A-B473-AB2B236102B4}" presName="horzSpace2" presStyleCnt="0"/>
      <dgm:spPr/>
    </dgm:pt>
    <dgm:pt modelId="{4727DA60-7A97-494F-914C-6D835F952F80}" type="pres">
      <dgm:prSet presAssocID="{FF6E1E8E-969E-468A-B473-AB2B236102B4}" presName="tx2" presStyleLbl="revTx" presStyleIdx="2" presStyleCnt="4"/>
      <dgm:spPr/>
      <dgm:t>
        <a:bodyPr/>
        <a:lstStyle/>
        <a:p>
          <a:endParaRPr lang="es-ES"/>
        </a:p>
      </dgm:t>
    </dgm:pt>
    <dgm:pt modelId="{B5F38DB9-5134-4C86-89F6-9678C2D91E91}" type="pres">
      <dgm:prSet presAssocID="{FF6E1E8E-969E-468A-B473-AB2B236102B4}" presName="vert2" presStyleCnt="0"/>
      <dgm:spPr/>
    </dgm:pt>
    <dgm:pt modelId="{80984684-CA0A-48FC-ABBC-5BC0F86C316D}" type="pres">
      <dgm:prSet presAssocID="{FF6E1E8E-969E-468A-B473-AB2B236102B4}" presName="thinLine2b" presStyleLbl="callout" presStyleIdx="1" presStyleCnt="3"/>
      <dgm:spPr/>
    </dgm:pt>
    <dgm:pt modelId="{57F2B9C4-BB72-44A3-B1F2-A8CC9B988D41}" type="pres">
      <dgm:prSet presAssocID="{FF6E1E8E-969E-468A-B473-AB2B236102B4}" presName="vertSpace2b" presStyleCnt="0"/>
      <dgm:spPr/>
    </dgm:pt>
    <dgm:pt modelId="{8D00B5CF-2D3A-442E-9001-2C000892A131}" type="pres">
      <dgm:prSet presAssocID="{A09BD4D0-2DF3-4BA4-857B-C145CA3EBF3F}" presName="horz2" presStyleCnt="0"/>
      <dgm:spPr/>
    </dgm:pt>
    <dgm:pt modelId="{F2DA632A-C692-4E94-A56C-5439CDAF54F1}" type="pres">
      <dgm:prSet presAssocID="{A09BD4D0-2DF3-4BA4-857B-C145CA3EBF3F}" presName="horzSpace2" presStyleCnt="0"/>
      <dgm:spPr/>
    </dgm:pt>
    <dgm:pt modelId="{5222D6DA-2CD8-4B5C-84F3-3DC95303C017}" type="pres">
      <dgm:prSet presAssocID="{A09BD4D0-2DF3-4BA4-857B-C145CA3EBF3F}" presName="tx2" presStyleLbl="revTx" presStyleIdx="3" presStyleCnt="4"/>
      <dgm:spPr>
        <a:xfrm>
          <a:off x="1935000" y="4076700"/>
          <a:ext cx="7065000" cy="1273968"/>
        </a:xfrm>
        <a:prstGeom prst="rect">
          <a:avLst/>
        </a:prstGeom>
      </dgm:spPr>
      <dgm:t>
        <a:bodyPr/>
        <a:lstStyle/>
        <a:p>
          <a:endParaRPr lang="es-ES"/>
        </a:p>
      </dgm:t>
    </dgm:pt>
    <dgm:pt modelId="{2B2DC863-E304-4585-9399-5EF12AD30D6D}" type="pres">
      <dgm:prSet presAssocID="{A09BD4D0-2DF3-4BA4-857B-C145CA3EBF3F}" presName="vert2" presStyleCnt="0"/>
      <dgm:spPr/>
    </dgm:pt>
    <dgm:pt modelId="{6AFA8E82-5B28-4B2A-B332-C716A09E0896}" type="pres">
      <dgm:prSet presAssocID="{A09BD4D0-2DF3-4BA4-857B-C145CA3EBF3F}" presName="thinLine2b" presStyleLbl="callout" presStyleIdx="2" presStyleCnt="3"/>
      <dgm:spPr/>
    </dgm:pt>
    <dgm:pt modelId="{72AB7EA9-3813-49E0-BFA1-85F90B60009E}" type="pres">
      <dgm:prSet presAssocID="{A09BD4D0-2DF3-4BA4-857B-C145CA3EBF3F}" presName="vertSpace2b" presStyleCnt="0"/>
      <dgm:spPr/>
    </dgm:pt>
  </dgm:ptLst>
  <dgm:cxnLst>
    <dgm:cxn modelId="{999A958A-C71F-4E57-A7D3-4EBF2B98A82F}" type="presOf" srcId="{A09BD4D0-2DF3-4BA4-857B-C145CA3EBF3F}" destId="{5222D6DA-2CD8-4B5C-84F3-3DC95303C017}" srcOrd="0" destOrd="0" presId="urn:microsoft.com/office/officeart/2008/layout/LinedList"/>
    <dgm:cxn modelId="{5C8B371E-5C82-4AD0-861A-2D00E14FF43A}" srcId="{9ADF584A-374B-46AD-8CAD-04C97412088E}" destId="{4A3F90C6-F653-403A-8241-F5C08514B56F}" srcOrd="0" destOrd="0" parTransId="{30D2DCC6-6551-4523-BB3F-284947A0606E}" sibTransId="{578FCF98-6F7A-4145-805E-5597166C8DC9}"/>
    <dgm:cxn modelId="{34BC3C80-10B7-475D-8721-380E57052A61}" type="presOf" srcId="{0B93B9AB-491E-4363-88C2-E0AF902AC842}" destId="{D7E18C5E-4E02-4966-9C28-05A9936A16F3}" srcOrd="0" destOrd="0" presId="urn:microsoft.com/office/officeart/2008/layout/LinedList"/>
    <dgm:cxn modelId="{8F6998F4-4652-4831-87B2-E23A4017681A}" type="presOf" srcId="{9ADF584A-374B-46AD-8CAD-04C97412088E}" destId="{68DF1D4A-718D-4C9D-8163-DF8C8DA0DBB0}" srcOrd="0" destOrd="0" presId="urn:microsoft.com/office/officeart/2008/layout/LinedList"/>
    <dgm:cxn modelId="{0DC0DD4A-AF7A-4DE8-BFB3-D00CE3DC2D95}" type="presOf" srcId="{4A3F90C6-F653-403A-8241-F5C08514B56F}" destId="{6A0C6FD9-7DD5-4A4D-9C14-2DAEAA759312}" srcOrd="0" destOrd="0" presId="urn:microsoft.com/office/officeart/2008/layout/LinedList"/>
    <dgm:cxn modelId="{641DD98B-379A-407A-8DAB-98A410F3EAF0}" type="presOf" srcId="{FF6E1E8E-969E-468A-B473-AB2B236102B4}" destId="{4727DA60-7A97-494F-914C-6D835F952F80}" srcOrd="0" destOrd="0" presId="urn:microsoft.com/office/officeart/2008/layout/LinedList"/>
    <dgm:cxn modelId="{0488C300-4BBD-424C-B54E-6A1B26088664}" srcId="{4A3F90C6-F653-403A-8241-F5C08514B56F}" destId="{FF6E1E8E-969E-468A-B473-AB2B236102B4}" srcOrd="1" destOrd="0" parTransId="{2CBFA590-079D-4D8C-9644-254749981371}" sibTransId="{2FC252E5-18F2-4864-AAE9-199090A15F72}"/>
    <dgm:cxn modelId="{6EBF4555-02C7-4E46-AF0D-86D7905E50E5}" srcId="{4A3F90C6-F653-403A-8241-F5C08514B56F}" destId="{A09BD4D0-2DF3-4BA4-857B-C145CA3EBF3F}" srcOrd="2" destOrd="0" parTransId="{41548E7C-E227-4EE7-B6A2-06F62294F5A7}" sibTransId="{62CDC43C-F10A-41AE-AA03-F734E32D2D4A}"/>
    <dgm:cxn modelId="{B870489A-75B7-4C18-B4A5-C7D1424B2D6E}" srcId="{4A3F90C6-F653-403A-8241-F5C08514B56F}" destId="{0B93B9AB-491E-4363-88C2-E0AF902AC842}" srcOrd="0" destOrd="0" parTransId="{76551487-704D-42EC-B25F-5831CA41CF0F}" sibTransId="{0D2D7F80-206D-46E7-B3B5-FF9D54AC1704}"/>
    <dgm:cxn modelId="{8892E19D-569B-4D50-B995-A0A1291410AD}" type="presParOf" srcId="{68DF1D4A-718D-4C9D-8163-DF8C8DA0DBB0}" destId="{D200E9CC-92FD-461F-8683-445713E146F6}" srcOrd="0" destOrd="0" presId="urn:microsoft.com/office/officeart/2008/layout/LinedList"/>
    <dgm:cxn modelId="{189BC53B-5A84-4D4B-880C-ABE18663BEB0}" type="presParOf" srcId="{68DF1D4A-718D-4C9D-8163-DF8C8DA0DBB0}" destId="{02A3A387-8C09-45EA-A955-0F5904FE6263}" srcOrd="1" destOrd="0" presId="urn:microsoft.com/office/officeart/2008/layout/LinedList"/>
    <dgm:cxn modelId="{83C81FAB-4DD8-4BE0-9A48-711D67EF6A10}" type="presParOf" srcId="{02A3A387-8C09-45EA-A955-0F5904FE6263}" destId="{6A0C6FD9-7DD5-4A4D-9C14-2DAEAA759312}" srcOrd="0" destOrd="0" presId="urn:microsoft.com/office/officeart/2008/layout/LinedList"/>
    <dgm:cxn modelId="{E5D14162-07BD-4A45-8707-1BA9E9E06963}" type="presParOf" srcId="{02A3A387-8C09-45EA-A955-0F5904FE6263}" destId="{B5C89A7D-F83A-46CF-B9AE-AD31BEC79528}" srcOrd="1" destOrd="0" presId="urn:microsoft.com/office/officeart/2008/layout/LinedList"/>
    <dgm:cxn modelId="{0B99DBD2-52C4-487C-8EA4-3298E1DC3419}" type="presParOf" srcId="{B5C89A7D-F83A-46CF-B9AE-AD31BEC79528}" destId="{B3EAF14F-401F-4EE8-9D41-7C6165493C41}" srcOrd="0" destOrd="0" presId="urn:microsoft.com/office/officeart/2008/layout/LinedList"/>
    <dgm:cxn modelId="{613E514E-103D-46C5-B1A1-3C8E407ADBC9}" type="presParOf" srcId="{B5C89A7D-F83A-46CF-B9AE-AD31BEC79528}" destId="{8D8A2707-57A6-4E77-B7E1-C417E4AEFA7C}" srcOrd="1" destOrd="0" presId="urn:microsoft.com/office/officeart/2008/layout/LinedList"/>
    <dgm:cxn modelId="{4CA9A997-7522-4AD7-A6F3-130EBE648043}" type="presParOf" srcId="{8D8A2707-57A6-4E77-B7E1-C417E4AEFA7C}" destId="{E2B1313A-4A54-47CB-9A29-D10DE9E3236E}" srcOrd="0" destOrd="0" presId="urn:microsoft.com/office/officeart/2008/layout/LinedList"/>
    <dgm:cxn modelId="{90D6F451-73CE-4D17-8611-56BA57CEEA08}" type="presParOf" srcId="{8D8A2707-57A6-4E77-B7E1-C417E4AEFA7C}" destId="{D7E18C5E-4E02-4966-9C28-05A9936A16F3}" srcOrd="1" destOrd="0" presId="urn:microsoft.com/office/officeart/2008/layout/LinedList"/>
    <dgm:cxn modelId="{254548A1-B95D-4DE3-AF28-7EBBC0EA059D}" type="presParOf" srcId="{8D8A2707-57A6-4E77-B7E1-C417E4AEFA7C}" destId="{D1F7261A-87A2-4589-892B-0A4AFAECF0D9}" srcOrd="2" destOrd="0" presId="urn:microsoft.com/office/officeart/2008/layout/LinedList"/>
    <dgm:cxn modelId="{660DE5DE-15F9-4C09-835C-A01DE5152342}" type="presParOf" srcId="{B5C89A7D-F83A-46CF-B9AE-AD31BEC79528}" destId="{5ED28D0C-3747-4917-8200-7FA217F49041}" srcOrd="2" destOrd="0" presId="urn:microsoft.com/office/officeart/2008/layout/LinedList"/>
    <dgm:cxn modelId="{9B00028F-0C03-464F-A64D-C52D5D46EDB8}" type="presParOf" srcId="{B5C89A7D-F83A-46CF-B9AE-AD31BEC79528}" destId="{A100EF85-7515-4511-B263-4FB5EF2B3A4B}" srcOrd="3" destOrd="0" presId="urn:microsoft.com/office/officeart/2008/layout/LinedList"/>
    <dgm:cxn modelId="{6CAAD26E-DACA-45C9-8381-CA27E1B0F276}" type="presParOf" srcId="{B5C89A7D-F83A-46CF-B9AE-AD31BEC79528}" destId="{3DD89E4B-B76B-4F9A-9086-F33CC35D0086}" srcOrd="4" destOrd="0" presId="urn:microsoft.com/office/officeart/2008/layout/LinedList"/>
    <dgm:cxn modelId="{713ABC5C-4FB6-4499-8DC0-6BF7C1C54918}" type="presParOf" srcId="{3DD89E4B-B76B-4F9A-9086-F33CC35D0086}" destId="{EEF3DE03-F77C-4708-83CF-D9156EF5E0FA}" srcOrd="0" destOrd="0" presId="urn:microsoft.com/office/officeart/2008/layout/LinedList"/>
    <dgm:cxn modelId="{4D0CF74F-1F05-4935-861F-C24CAC7097F6}" type="presParOf" srcId="{3DD89E4B-B76B-4F9A-9086-F33CC35D0086}" destId="{4727DA60-7A97-494F-914C-6D835F952F80}" srcOrd="1" destOrd="0" presId="urn:microsoft.com/office/officeart/2008/layout/LinedList"/>
    <dgm:cxn modelId="{A9A40E8E-4E50-45B9-BA5C-18A1A1B4F4ED}" type="presParOf" srcId="{3DD89E4B-B76B-4F9A-9086-F33CC35D0086}" destId="{B5F38DB9-5134-4C86-89F6-9678C2D91E91}" srcOrd="2" destOrd="0" presId="urn:microsoft.com/office/officeart/2008/layout/LinedList"/>
    <dgm:cxn modelId="{91BD48FC-3487-4AE8-BB5E-B95B07308561}" type="presParOf" srcId="{B5C89A7D-F83A-46CF-B9AE-AD31BEC79528}" destId="{80984684-CA0A-48FC-ABBC-5BC0F86C316D}" srcOrd="5" destOrd="0" presId="urn:microsoft.com/office/officeart/2008/layout/LinedList"/>
    <dgm:cxn modelId="{81B3AC25-BAFB-41FB-ABDD-E31FB33FECC5}" type="presParOf" srcId="{B5C89A7D-F83A-46CF-B9AE-AD31BEC79528}" destId="{57F2B9C4-BB72-44A3-B1F2-A8CC9B988D41}" srcOrd="6" destOrd="0" presId="urn:microsoft.com/office/officeart/2008/layout/LinedList"/>
    <dgm:cxn modelId="{A429D4D8-7451-435B-992E-86ECA86299E4}" type="presParOf" srcId="{B5C89A7D-F83A-46CF-B9AE-AD31BEC79528}" destId="{8D00B5CF-2D3A-442E-9001-2C000892A131}" srcOrd="7" destOrd="0" presId="urn:microsoft.com/office/officeart/2008/layout/LinedList"/>
    <dgm:cxn modelId="{6124AE98-A005-4593-BA91-723486C74CA2}" type="presParOf" srcId="{8D00B5CF-2D3A-442E-9001-2C000892A131}" destId="{F2DA632A-C692-4E94-A56C-5439CDAF54F1}" srcOrd="0" destOrd="0" presId="urn:microsoft.com/office/officeart/2008/layout/LinedList"/>
    <dgm:cxn modelId="{322F5D11-3EDA-4691-9CBA-6AAB8614157B}" type="presParOf" srcId="{8D00B5CF-2D3A-442E-9001-2C000892A131}" destId="{5222D6DA-2CD8-4B5C-84F3-3DC95303C017}" srcOrd="1" destOrd="0" presId="urn:microsoft.com/office/officeart/2008/layout/LinedList"/>
    <dgm:cxn modelId="{ADBF7260-D6FB-4CA0-B1D1-03F464C910F8}" type="presParOf" srcId="{8D00B5CF-2D3A-442E-9001-2C000892A131}" destId="{2B2DC863-E304-4585-9399-5EF12AD30D6D}" srcOrd="2" destOrd="0" presId="urn:microsoft.com/office/officeart/2008/layout/LinedList"/>
    <dgm:cxn modelId="{10C4E2B2-3B8B-4682-A237-527D15CB2367}" type="presParOf" srcId="{B5C89A7D-F83A-46CF-B9AE-AD31BEC79528}" destId="{6AFA8E82-5B28-4B2A-B332-C716A09E0896}" srcOrd="8" destOrd="0" presId="urn:microsoft.com/office/officeart/2008/layout/LinedList"/>
    <dgm:cxn modelId="{22792A83-F2C1-458E-AC59-90B2F83B746C}" type="presParOf" srcId="{B5C89A7D-F83A-46CF-B9AE-AD31BEC79528}" destId="{72AB7EA9-3813-49E0-BFA1-85F90B60009E}" srcOrd="9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803C55E-12AA-4D31-A02E-5E2A06BE6027}" type="doc">
      <dgm:prSet loTypeId="urn:microsoft.com/office/officeart/2008/layout/VerticalCurvedList" loCatId="list" qsTypeId="urn:microsoft.com/office/officeart/2005/8/quickstyle/simple5" qsCatId="simple" csTypeId="urn:microsoft.com/office/officeart/2005/8/colors/colorful3" csCatId="colorful" phldr="1"/>
      <dgm:spPr/>
      <dgm:t>
        <a:bodyPr/>
        <a:lstStyle/>
        <a:p>
          <a:endParaRPr lang="es-ES"/>
        </a:p>
      </dgm:t>
    </dgm:pt>
    <dgm:pt modelId="{AFC95307-F73B-4A46-9917-297DC3DDF702}">
      <dgm:prSet phldrT="[Texto]" custT="1"/>
      <dgm:spPr>
        <a:solidFill>
          <a:srgbClr val="285C4D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gm:spPr>
      <dgm:t>
        <a:bodyPr spcFirstLastPara="0" vert="horz" wrap="square" lIns="0" tIns="0" rIns="0" bIns="0" numCol="1" spcCol="1270" rtlCol="0" anchor="ctr" anchorCtr="0"/>
        <a:lstStyle/>
        <a:p>
          <a:pPr marL="811213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800" b="1" kern="1200" dirty="0" smtClean="0">
              <a:solidFill>
                <a:schemeClr val="bg1"/>
              </a:solidFill>
              <a:latin typeface="Montserrat Light" panose="00000400000000000000" pitchFamily="2" charset="0"/>
              <a:ea typeface="+mn-ea"/>
              <a:cs typeface="+mn-cs"/>
            </a:rPr>
            <a:t>Vigila las acciones gubernamentales para i</a:t>
          </a:r>
          <a:r>
            <a:rPr lang="es-ES" sz="1800" b="1" kern="1200" dirty="0" smtClean="0">
              <a:latin typeface="Montserrat Light" panose="00000400000000000000" pitchFamily="2" charset="0"/>
            </a:rPr>
            <a:t>nfluir en la correcta aplicación de los recursos públicos y en la mejora de la gestión pública</a:t>
          </a:r>
          <a:endParaRPr lang="es-ES" sz="1800" b="1" kern="1200" dirty="0">
            <a:solidFill>
              <a:prstClr val="white"/>
            </a:solidFill>
            <a:latin typeface="Montserrat Light" panose="00000400000000000000" pitchFamily="2" charset="0"/>
            <a:ea typeface="+mn-ea"/>
            <a:cs typeface="+mn-cs"/>
          </a:endParaRPr>
        </a:p>
      </dgm:t>
    </dgm:pt>
    <dgm:pt modelId="{4674C55E-F0AB-4772-B426-E63BCE834179}" type="parTrans" cxnId="{F3EED3FA-6BC6-4883-AB2D-5EBE91AA304B}">
      <dgm:prSet/>
      <dgm:spPr/>
      <dgm:t>
        <a:bodyPr/>
        <a:lstStyle/>
        <a:p>
          <a:endParaRPr lang="es-ES">
            <a:latin typeface="Montserrat" panose="00000500000000000000" pitchFamily="2" charset="0"/>
          </a:endParaRPr>
        </a:p>
      </dgm:t>
    </dgm:pt>
    <dgm:pt modelId="{BB49814A-7F8F-4B1C-8DAD-42DFACC29A76}" type="sibTrans" cxnId="{F3EED3FA-6BC6-4883-AB2D-5EBE91AA304B}">
      <dgm:prSet/>
      <dgm:spPr/>
      <dgm:t>
        <a:bodyPr/>
        <a:lstStyle/>
        <a:p>
          <a:endParaRPr lang="es-ES">
            <a:latin typeface="Montserrat" panose="00000500000000000000" pitchFamily="2" charset="0"/>
          </a:endParaRPr>
        </a:p>
      </dgm:t>
    </dgm:pt>
    <dgm:pt modelId="{105935D3-075F-493C-B058-9146B00128E6}">
      <dgm:prSet phldrT="[Texto]" custT="1"/>
      <dgm:spPr>
        <a:solidFill>
          <a:srgbClr val="5D292B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gm:spPr>
      <dgm:t>
        <a:bodyPr spcFirstLastPara="0" vert="horz" wrap="square" lIns="0" tIns="0" rIns="0" bIns="0" numCol="1" spcCol="1270" rtlCol="0" anchor="ctr" anchorCtr="0"/>
        <a:lstStyle/>
        <a:p>
          <a:pPr marL="0" lvl="0" indent="0" algn="l" defTabSz="800100" rtl="0" eaLnBrk="1" latinLnBrk="0" hangingPunct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800" b="1" kern="1200" dirty="0">
              <a:solidFill>
                <a:prstClr val="white"/>
              </a:solidFill>
              <a:latin typeface="Montserrat Light" panose="00000400000000000000" pitchFamily="2" charset="0"/>
              <a:ea typeface="+mn-ea"/>
              <a:cs typeface="+mn-cs"/>
            </a:rPr>
            <a:t>	Inhibe </a:t>
          </a:r>
          <a:r>
            <a:rPr lang="es-ES" sz="1800" b="1" kern="1200" dirty="0" smtClean="0">
              <a:solidFill>
                <a:prstClr val="white"/>
              </a:solidFill>
              <a:latin typeface="Montserrat Light" panose="00000400000000000000" pitchFamily="2" charset="0"/>
              <a:ea typeface="+mn-ea"/>
              <a:cs typeface="+mn-cs"/>
            </a:rPr>
            <a:t>el uso de los programas para fines distintos al desarrollo social  </a:t>
          </a:r>
          <a:endParaRPr lang="es-ES" sz="1800" b="1" kern="1200" dirty="0">
            <a:solidFill>
              <a:prstClr val="white"/>
            </a:solidFill>
            <a:latin typeface="Montserrat Light" panose="00000400000000000000" pitchFamily="2" charset="0"/>
            <a:ea typeface="+mn-ea"/>
            <a:cs typeface="+mn-cs"/>
          </a:endParaRPr>
        </a:p>
      </dgm:t>
    </dgm:pt>
    <dgm:pt modelId="{EADDB304-6ADD-47EB-BAFF-5B45C8C29543}" type="parTrans" cxnId="{C3DD7AEC-1995-4F45-A04B-FC24DCAB5D43}">
      <dgm:prSet/>
      <dgm:spPr/>
      <dgm:t>
        <a:bodyPr/>
        <a:lstStyle/>
        <a:p>
          <a:endParaRPr lang="es-ES">
            <a:latin typeface="Montserrat" panose="00000500000000000000" pitchFamily="2" charset="0"/>
          </a:endParaRPr>
        </a:p>
      </dgm:t>
    </dgm:pt>
    <dgm:pt modelId="{59073C55-AB56-41A2-8368-D42D2A5BF0AF}" type="sibTrans" cxnId="{C3DD7AEC-1995-4F45-A04B-FC24DCAB5D43}">
      <dgm:prSet/>
      <dgm:spPr/>
      <dgm:t>
        <a:bodyPr/>
        <a:lstStyle/>
        <a:p>
          <a:endParaRPr lang="es-ES">
            <a:latin typeface="Montserrat" panose="00000500000000000000" pitchFamily="2" charset="0"/>
          </a:endParaRPr>
        </a:p>
      </dgm:t>
    </dgm:pt>
    <dgm:pt modelId="{810E8D06-E17E-478C-9607-FB7C52D07A7A}">
      <dgm:prSet phldrT="[Texto]" custT="1"/>
      <dgm:spPr>
        <a:solidFill>
          <a:srgbClr val="A22243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gm:spPr>
      <dgm:t>
        <a:bodyPr spcFirstLastPara="0" vert="horz" wrap="square" lIns="0" tIns="0" rIns="0" bIns="0" numCol="1" spcCol="1270" rtlCol="0" anchor="ctr" anchorCtr="0"/>
        <a:lstStyle/>
        <a:p>
          <a:pPr marL="720725" lvl="0" indent="0" algn="l" defTabSz="914400" rtl="0" eaLnBrk="1" latinLnBrk="0" hangingPunct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800" b="1" kern="1200" dirty="0" smtClean="0">
              <a:solidFill>
                <a:prstClr val="white"/>
              </a:solidFill>
              <a:latin typeface="Montserrat Light" panose="00000400000000000000" pitchFamily="2" charset="0"/>
              <a:ea typeface="+mn-ea"/>
              <a:cs typeface="+mn-cs"/>
            </a:rPr>
            <a:t>Ciudadaniza el combate a la corrupción y a la impunidad en los programas federales de desarrollo social</a:t>
          </a:r>
          <a:r>
            <a:rPr lang="es-ES" sz="1800" b="1" kern="1200" dirty="0" smtClean="0">
              <a:latin typeface="Montserrat Light" panose="00000400000000000000" pitchFamily="2" charset="0"/>
            </a:rPr>
            <a:t>.</a:t>
          </a:r>
          <a:endParaRPr lang="es-ES" sz="1800" b="1" kern="1200" dirty="0">
            <a:solidFill>
              <a:schemeClr val="bg1"/>
            </a:solidFill>
            <a:latin typeface="Montserrat Light" panose="00000400000000000000" pitchFamily="2" charset="0"/>
            <a:ea typeface="+mn-ea"/>
            <a:cs typeface="+mn-cs"/>
          </a:endParaRPr>
        </a:p>
      </dgm:t>
    </dgm:pt>
    <dgm:pt modelId="{5E8B4E4C-9437-4420-AD5F-2AD7C08363DA}" type="sibTrans" cxnId="{B674863C-6233-4D99-8150-30778E36869C}">
      <dgm:prSet/>
      <dgm:spPr>
        <a:ln>
          <a:solidFill>
            <a:srgbClr val="BC955B"/>
          </a:solidFill>
        </a:ln>
      </dgm:spPr>
      <dgm:t>
        <a:bodyPr/>
        <a:lstStyle/>
        <a:p>
          <a:endParaRPr lang="es-ES">
            <a:latin typeface="Montserrat" panose="00000500000000000000" pitchFamily="2" charset="0"/>
          </a:endParaRPr>
        </a:p>
      </dgm:t>
    </dgm:pt>
    <dgm:pt modelId="{926EDFF0-EEB3-4E3E-AFC6-7FF33BF4C0E9}" type="parTrans" cxnId="{B674863C-6233-4D99-8150-30778E36869C}">
      <dgm:prSet/>
      <dgm:spPr/>
      <dgm:t>
        <a:bodyPr/>
        <a:lstStyle/>
        <a:p>
          <a:endParaRPr lang="es-ES">
            <a:latin typeface="Montserrat" panose="00000500000000000000" pitchFamily="2" charset="0"/>
          </a:endParaRPr>
        </a:p>
      </dgm:t>
    </dgm:pt>
    <dgm:pt modelId="{292B8190-AA04-482F-A986-4B15027E2C13}">
      <dgm:prSet phldrT="[Texto]" custT="1"/>
      <dgm:spPr>
        <a:solidFill>
          <a:srgbClr val="13322B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gm:spPr>
      <dgm:t>
        <a:bodyPr spcFirstLastPara="0" vert="horz" wrap="square" lIns="0" tIns="0" rIns="0" bIns="0" numCol="1" spcCol="1270" rtlCol="0" anchor="ctr" anchorCtr="0"/>
        <a:lstStyle/>
        <a:p>
          <a:pPr marL="720725" lvl="0" indent="0" algn="l" defTabSz="800100" rtl="0" eaLnBrk="1" latinLnBrk="0" hangingPunct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800" b="1" kern="1200" dirty="0" smtClean="0">
              <a:solidFill>
                <a:prstClr val="white"/>
              </a:solidFill>
              <a:latin typeface="Montserrat Light" panose="00000400000000000000" pitchFamily="2" charset="0"/>
              <a:ea typeface="+mn-ea"/>
              <a:cs typeface="+mn-cs"/>
            </a:rPr>
            <a:t>Dota de herramientas a la ciudadanía y población beneficiara para identificar y denunciar posibles irregularidades</a:t>
          </a:r>
          <a:endParaRPr lang="es-ES" sz="1800" b="1" kern="1200" dirty="0">
            <a:solidFill>
              <a:prstClr val="white"/>
            </a:solidFill>
            <a:latin typeface="Montserrat Light" panose="00000400000000000000" pitchFamily="2" charset="0"/>
            <a:ea typeface="+mn-ea"/>
            <a:cs typeface="+mn-cs"/>
          </a:endParaRPr>
        </a:p>
      </dgm:t>
    </dgm:pt>
    <dgm:pt modelId="{A9A28B52-D809-4A7A-834B-56AC8143F3D2}" type="parTrans" cxnId="{1156C234-91A6-4D50-9E99-1502C64005FB}">
      <dgm:prSet/>
      <dgm:spPr/>
      <dgm:t>
        <a:bodyPr/>
        <a:lstStyle/>
        <a:p>
          <a:endParaRPr lang="es-ES"/>
        </a:p>
      </dgm:t>
    </dgm:pt>
    <dgm:pt modelId="{EFB4D6F3-B925-4AF4-BA54-E308B6B608FE}" type="sibTrans" cxnId="{1156C234-91A6-4D50-9E99-1502C64005FB}">
      <dgm:prSet/>
      <dgm:spPr/>
      <dgm:t>
        <a:bodyPr/>
        <a:lstStyle/>
        <a:p>
          <a:endParaRPr lang="es-ES"/>
        </a:p>
      </dgm:t>
    </dgm:pt>
    <dgm:pt modelId="{0C6777DC-0DA1-43C2-A15E-BBAFC0C62C83}" type="pres">
      <dgm:prSet presAssocID="{7803C55E-12AA-4D31-A02E-5E2A06BE6027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es-ES"/>
        </a:p>
      </dgm:t>
    </dgm:pt>
    <dgm:pt modelId="{524CE578-016B-4BD5-8791-EBE7BDC6B9E2}" type="pres">
      <dgm:prSet presAssocID="{7803C55E-12AA-4D31-A02E-5E2A06BE6027}" presName="Name1" presStyleCnt="0"/>
      <dgm:spPr/>
    </dgm:pt>
    <dgm:pt modelId="{914A77B6-9808-4D5C-9171-0DB24D7A5C3F}" type="pres">
      <dgm:prSet presAssocID="{7803C55E-12AA-4D31-A02E-5E2A06BE6027}" presName="cycle" presStyleCnt="0"/>
      <dgm:spPr/>
    </dgm:pt>
    <dgm:pt modelId="{256E2333-A90C-4D0A-BACB-A32EE72F7FE6}" type="pres">
      <dgm:prSet presAssocID="{7803C55E-12AA-4D31-A02E-5E2A06BE6027}" presName="srcNode" presStyleLbl="node1" presStyleIdx="0" presStyleCnt="4"/>
      <dgm:spPr/>
    </dgm:pt>
    <dgm:pt modelId="{90556D31-5FAD-4E82-903C-10CAF8E771ED}" type="pres">
      <dgm:prSet presAssocID="{7803C55E-12AA-4D31-A02E-5E2A06BE6027}" presName="conn" presStyleLbl="parChTrans1D2" presStyleIdx="0" presStyleCnt="1"/>
      <dgm:spPr/>
      <dgm:t>
        <a:bodyPr/>
        <a:lstStyle/>
        <a:p>
          <a:endParaRPr lang="es-ES"/>
        </a:p>
      </dgm:t>
    </dgm:pt>
    <dgm:pt modelId="{7D4EFDA2-DAB3-46F3-9D05-36A4162A2118}" type="pres">
      <dgm:prSet presAssocID="{7803C55E-12AA-4D31-A02E-5E2A06BE6027}" presName="extraNode" presStyleLbl="node1" presStyleIdx="0" presStyleCnt="4"/>
      <dgm:spPr/>
    </dgm:pt>
    <dgm:pt modelId="{29268846-77C2-4F81-BBC1-B96C0B8742B9}" type="pres">
      <dgm:prSet presAssocID="{7803C55E-12AA-4D31-A02E-5E2A06BE6027}" presName="dstNode" presStyleLbl="node1" presStyleIdx="0" presStyleCnt="4"/>
      <dgm:spPr/>
    </dgm:pt>
    <dgm:pt modelId="{C92B748D-D4E1-42F3-9E85-ACF01382733D}" type="pres">
      <dgm:prSet presAssocID="{810E8D06-E17E-478C-9607-FB7C52D07A7A}" presName="text_1" presStyleLbl="node1" presStyleIdx="0" presStyleCnt="4" custLinFactNeighborX="129" custLinFactNeighborY="-12701">
        <dgm:presLayoutVars>
          <dgm:bulletEnabled val="1"/>
        </dgm:presLayoutVars>
      </dgm:prSet>
      <dgm:spPr>
        <a:xfrm>
          <a:off x="503536" y="342503"/>
          <a:ext cx="9896358" cy="685363"/>
        </a:xfrm>
        <a:prstGeom prst="rect">
          <a:avLst/>
        </a:prstGeom>
      </dgm:spPr>
      <dgm:t>
        <a:bodyPr/>
        <a:lstStyle/>
        <a:p>
          <a:endParaRPr lang="es-ES"/>
        </a:p>
      </dgm:t>
    </dgm:pt>
    <dgm:pt modelId="{9534A4F4-1F1C-468A-8981-2DB601DE101A}" type="pres">
      <dgm:prSet presAssocID="{810E8D06-E17E-478C-9607-FB7C52D07A7A}" presName="accent_1" presStyleCnt="0"/>
      <dgm:spPr/>
    </dgm:pt>
    <dgm:pt modelId="{C2BAC1A8-F09E-4FB5-8F5C-7F4BB35A4F56}" type="pres">
      <dgm:prSet presAssocID="{810E8D06-E17E-478C-9607-FB7C52D07A7A}" presName="accentRepeatNode" presStyleLbl="solidFgAcc1" presStyleIdx="0" presStyleCnt="4"/>
      <dgm:spPr>
        <a:ln>
          <a:solidFill>
            <a:srgbClr val="BC955B"/>
          </a:solidFill>
        </a:ln>
      </dgm:spPr>
    </dgm:pt>
    <dgm:pt modelId="{A0900CCE-8848-4E04-9198-559BA9FCDEFD}" type="pres">
      <dgm:prSet presAssocID="{AFC95307-F73B-4A46-9917-297DC3DDF702}" presName="text_2" presStyleLbl="node1" presStyleIdx="1" presStyleCnt="4">
        <dgm:presLayoutVars>
          <dgm:bulletEnabled val="1"/>
        </dgm:presLayoutVars>
      </dgm:prSet>
      <dgm:spPr>
        <a:xfrm>
          <a:off x="896471" y="1370727"/>
          <a:ext cx="9503423" cy="685363"/>
        </a:xfrm>
        <a:prstGeom prst="rect">
          <a:avLst/>
        </a:prstGeom>
      </dgm:spPr>
      <dgm:t>
        <a:bodyPr/>
        <a:lstStyle/>
        <a:p>
          <a:endParaRPr lang="es-ES"/>
        </a:p>
      </dgm:t>
    </dgm:pt>
    <dgm:pt modelId="{F14D31EF-9E65-4369-8521-8633A231D8E7}" type="pres">
      <dgm:prSet presAssocID="{AFC95307-F73B-4A46-9917-297DC3DDF702}" presName="accent_2" presStyleCnt="0"/>
      <dgm:spPr/>
    </dgm:pt>
    <dgm:pt modelId="{5D03C501-7153-4013-B434-3E077CCB3BE5}" type="pres">
      <dgm:prSet presAssocID="{AFC95307-F73B-4A46-9917-297DC3DDF702}" presName="accentRepeatNode" presStyleLbl="solidFgAcc1" presStyleIdx="1" presStyleCnt="4"/>
      <dgm:spPr>
        <a:ln>
          <a:solidFill>
            <a:srgbClr val="BC955B"/>
          </a:solidFill>
        </a:ln>
      </dgm:spPr>
    </dgm:pt>
    <dgm:pt modelId="{04C392BB-9EFB-4DD4-B6A9-30FAC400EB0B}" type="pres">
      <dgm:prSet presAssocID="{105935D3-075F-493C-B058-9146B00128E6}" presName="text_3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038B247A-432A-4138-B2A2-29A032F9510E}" type="pres">
      <dgm:prSet presAssocID="{105935D3-075F-493C-B058-9146B00128E6}" presName="accent_3" presStyleCnt="0"/>
      <dgm:spPr/>
    </dgm:pt>
    <dgm:pt modelId="{5A2C67AB-8083-4FA0-B424-829BD1BFE9C4}" type="pres">
      <dgm:prSet presAssocID="{105935D3-075F-493C-B058-9146B00128E6}" presName="accentRepeatNode" presStyleLbl="solidFgAcc1" presStyleIdx="2" presStyleCnt="4"/>
      <dgm:spPr>
        <a:ln>
          <a:solidFill>
            <a:srgbClr val="BC955B"/>
          </a:solidFill>
        </a:ln>
      </dgm:spPr>
    </dgm:pt>
    <dgm:pt modelId="{0A754C67-2453-4F56-9469-22FFD3C35018}" type="pres">
      <dgm:prSet presAssocID="{292B8190-AA04-482F-A986-4B15027E2C13}" presName="text_4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D8F110E4-37AD-4FCE-AC5B-A0FD671E7CD8}" type="pres">
      <dgm:prSet presAssocID="{292B8190-AA04-482F-A986-4B15027E2C13}" presName="accent_4" presStyleCnt="0"/>
      <dgm:spPr/>
    </dgm:pt>
    <dgm:pt modelId="{9ADCFDFF-5C56-422A-8AD6-BA87397ABFA6}" type="pres">
      <dgm:prSet presAssocID="{292B8190-AA04-482F-A986-4B15027E2C13}" presName="accentRepeatNode" presStyleLbl="solidFgAcc1" presStyleIdx="3" presStyleCnt="4"/>
      <dgm:spPr/>
    </dgm:pt>
  </dgm:ptLst>
  <dgm:cxnLst>
    <dgm:cxn modelId="{5CB3073B-B95E-48FD-A011-8FEE84680187}" type="presOf" srcId="{105935D3-075F-493C-B058-9146B00128E6}" destId="{04C392BB-9EFB-4DD4-B6A9-30FAC400EB0B}" srcOrd="0" destOrd="0" presId="urn:microsoft.com/office/officeart/2008/layout/VerticalCurvedList"/>
    <dgm:cxn modelId="{F3EED3FA-6BC6-4883-AB2D-5EBE91AA304B}" srcId="{7803C55E-12AA-4D31-A02E-5E2A06BE6027}" destId="{AFC95307-F73B-4A46-9917-297DC3DDF702}" srcOrd="1" destOrd="0" parTransId="{4674C55E-F0AB-4772-B426-E63BCE834179}" sibTransId="{BB49814A-7F8F-4B1C-8DAD-42DFACC29A76}"/>
    <dgm:cxn modelId="{B674863C-6233-4D99-8150-30778E36869C}" srcId="{7803C55E-12AA-4D31-A02E-5E2A06BE6027}" destId="{810E8D06-E17E-478C-9607-FB7C52D07A7A}" srcOrd="0" destOrd="0" parTransId="{926EDFF0-EEB3-4E3E-AFC6-7FF33BF4C0E9}" sibTransId="{5E8B4E4C-9437-4420-AD5F-2AD7C08363DA}"/>
    <dgm:cxn modelId="{C3DD7AEC-1995-4F45-A04B-FC24DCAB5D43}" srcId="{7803C55E-12AA-4D31-A02E-5E2A06BE6027}" destId="{105935D3-075F-493C-B058-9146B00128E6}" srcOrd="2" destOrd="0" parTransId="{EADDB304-6ADD-47EB-BAFF-5B45C8C29543}" sibTransId="{59073C55-AB56-41A2-8368-D42D2A5BF0AF}"/>
    <dgm:cxn modelId="{3AF1FE9B-B01A-4D1B-8367-0F8627320B02}" type="presOf" srcId="{810E8D06-E17E-478C-9607-FB7C52D07A7A}" destId="{C92B748D-D4E1-42F3-9E85-ACF01382733D}" srcOrd="0" destOrd="0" presId="urn:microsoft.com/office/officeart/2008/layout/VerticalCurvedList"/>
    <dgm:cxn modelId="{EA2B35B3-7832-4D93-B3F8-5D6C0828C695}" type="presOf" srcId="{5E8B4E4C-9437-4420-AD5F-2AD7C08363DA}" destId="{90556D31-5FAD-4E82-903C-10CAF8E771ED}" srcOrd="0" destOrd="0" presId="urn:microsoft.com/office/officeart/2008/layout/VerticalCurvedList"/>
    <dgm:cxn modelId="{1156C234-91A6-4D50-9E99-1502C64005FB}" srcId="{7803C55E-12AA-4D31-A02E-5E2A06BE6027}" destId="{292B8190-AA04-482F-A986-4B15027E2C13}" srcOrd="3" destOrd="0" parTransId="{A9A28B52-D809-4A7A-834B-56AC8143F3D2}" sibTransId="{EFB4D6F3-B925-4AF4-BA54-E308B6B608FE}"/>
    <dgm:cxn modelId="{3D11FB81-C97D-4BB7-8531-70F4F854850C}" type="presOf" srcId="{7803C55E-12AA-4D31-A02E-5E2A06BE6027}" destId="{0C6777DC-0DA1-43C2-A15E-BBAFC0C62C83}" srcOrd="0" destOrd="0" presId="urn:microsoft.com/office/officeart/2008/layout/VerticalCurvedList"/>
    <dgm:cxn modelId="{ACA3AD34-D6C8-466E-AFF8-0215028224E4}" type="presOf" srcId="{292B8190-AA04-482F-A986-4B15027E2C13}" destId="{0A754C67-2453-4F56-9469-22FFD3C35018}" srcOrd="0" destOrd="0" presId="urn:microsoft.com/office/officeart/2008/layout/VerticalCurvedList"/>
    <dgm:cxn modelId="{A1D503EA-3409-4D47-BF8F-DEABED37EAAF}" type="presOf" srcId="{AFC95307-F73B-4A46-9917-297DC3DDF702}" destId="{A0900CCE-8848-4E04-9198-559BA9FCDEFD}" srcOrd="0" destOrd="0" presId="urn:microsoft.com/office/officeart/2008/layout/VerticalCurvedList"/>
    <dgm:cxn modelId="{DB049CC6-457B-4912-BC72-33E7F41B940F}" type="presParOf" srcId="{0C6777DC-0DA1-43C2-A15E-BBAFC0C62C83}" destId="{524CE578-016B-4BD5-8791-EBE7BDC6B9E2}" srcOrd="0" destOrd="0" presId="urn:microsoft.com/office/officeart/2008/layout/VerticalCurvedList"/>
    <dgm:cxn modelId="{D92AEF78-9AEB-4AE0-8CC0-0C05E5E307CE}" type="presParOf" srcId="{524CE578-016B-4BD5-8791-EBE7BDC6B9E2}" destId="{914A77B6-9808-4D5C-9171-0DB24D7A5C3F}" srcOrd="0" destOrd="0" presId="urn:microsoft.com/office/officeart/2008/layout/VerticalCurvedList"/>
    <dgm:cxn modelId="{2B9A333A-3F36-4598-81A4-C85FBF2584E1}" type="presParOf" srcId="{914A77B6-9808-4D5C-9171-0DB24D7A5C3F}" destId="{256E2333-A90C-4D0A-BACB-A32EE72F7FE6}" srcOrd="0" destOrd="0" presId="urn:microsoft.com/office/officeart/2008/layout/VerticalCurvedList"/>
    <dgm:cxn modelId="{965E2F4D-1105-45C5-A8AF-743FE16E6226}" type="presParOf" srcId="{914A77B6-9808-4D5C-9171-0DB24D7A5C3F}" destId="{90556D31-5FAD-4E82-903C-10CAF8E771ED}" srcOrd="1" destOrd="0" presId="urn:microsoft.com/office/officeart/2008/layout/VerticalCurvedList"/>
    <dgm:cxn modelId="{A6F9370C-60E9-4109-9FAB-3D272F0D9EB5}" type="presParOf" srcId="{914A77B6-9808-4D5C-9171-0DB24D7A5C3F}" destId="{7D4EFDA2-DAB3-46F3-9D05-36A4162A2118}" srcOrd="2" destOrd="0" presId="urn:microsoft.com/office/officeart/2008/layout/VerticalCurvedList"/>
    <dgm:cxn modelId="{0AAB4034-2632-49C1-8F47-DE155412F5D1}" type="presParOf" srcId="{914A77B6-9808-4D5C-9171-0DB24D7A5C3F}" destId="{29268846-77C2-4F81-BBC1-B96C0B8742B9}" srcOrd="3" destOrd="0" presId="urn:microsoft.com/office/officeart/2008/layout/VerticalCurvedList"/>
    <dgm:cxn modelId="{AFBC7312-8C8A-4247-A5CB-545B1FFD634E}" type="presParOf" srcId="{524CE578-016B-4BD5-8791-EBE7BDC6B9E2}" destId="{C92B748D-D4E1-42F3-9E85-ACF01382733D}" srcOrd="1" destOrd="0" presId="urn:microsoft.com/office/officeart/2008/layout/VerticalCurvedList"/>
    <dgm:cxn modelId="{CAC1F15D-B8E7-42EC-BF09-A945B6592742}" type="presParOf" srcId="{524CE578-016B-4BD5-8791-EBE7BDC6B9E2}" destId="{9534A4F4-1F1C-468A-8981-2DB601DE101A}" srcOrd="2" destOrd="0" presId="urn:microsoft.com/office/officeart/2008/layout/VerticalCurvedList"/>
    <dgm:cxn modelId="{424F54AA-0272-4F9A-BAFC-00D8352D9DBC}" type="presParOf" srcId="{9534A4F4-1F1C-468A-8981-2DB601DE101A}" destId="{C2BAC1A8-F09E-4FB5-8F5C-7F4BB35A4F56}" srcOrd="0" destOrd="0" presId="urn:microsoft.com/office/officeart/2008/layout/VerticalCurvedList"/>
    <dgm:cxn modelId="{33E4AFF6-7A16-4151-9E73-B565A4496D46}" type="presParOf" srcId="{524CE578-016B-4BD5-8791-EBE7BDC6B9E2}" destId="{A0900CCE-8848-4E04-9198-559BA9FCDEFD}" srcOrd="3" destOrd="0" presId="urn:microsoft.com/office/officeart/2008/layout/VerticalCurvedList"/>
    <dgm:cxn modelId="{77E26397-0AAE-40DE-A13E-7C54ACC4148B}" type="presParOf" srcId="{524CE578-016B-4BD5-8791-EBE7BDC6B9E2}" destId="{F14D31EF-9E65-4369-8521-8633A231D8E7}" srcOrd="4" destOrd="0" presId="urn:microsoft.com/office/officeart/2008/layout/VerticalCurvedList"/>
    <dgm:cxn modelId="{0F4A4207-49A6-4FB6-9CF4-1D9D5E6BAB15}" type="presParOf" srcId="{F14D31EF-9E65-4369-8521-8633A231D8E7}" destId="{5D03C501-7153-4013-B434-3E077CCB3BE5}" srcOrd="0" destOrd="0" presId="urn:microsoft.com/office/officeart/2008/layout/VerticalCurvedList"/>
    <dgm:cxn modelId="{F11F6C35-9C5F-4BCE-A9F4-BA8C33A90A1E}" type="presParOf" srcId="{524CE578-016B-4BD5-8791-EBE7BDC6B9E2}" destId="{04C392BB-9EFB-4DD4-B6A9-30FAC400EB0B}" srcOrd="5" destOrd="0" presId="urn:microsoft.com/office/officeart/2008/layout/VerticalCurvedList"/>
    <dgm:cxn modelId="{76A72B7A-01BB-49D8-B8C9-C64E9FBE8D5D}" type="presParOf" srcId="{524CE578-016B-4BD5-8791-EBE7BDC6B9E2}" destId="{038B247A-432A-4138-B2A2-29A032F9510E}" srcOrd="6" destOrd="0" presId="urn:microsoft.com/office/officeart/2008/layout/VerticalCurvedList"/>
    <dgm:cxn modelId="{30012346-2578-49CD-A9DB-060031E439F5}" type="presParOf" srcId="{038B247A-432A-4138-B2A2-29A032F9510E}" destId="{5A2C67AB-8083-4FA0-B424-829BD1BFE9C4}" srcOrd="0" destOrd="0" presId="urn:microsoft.com/office/officeart/2008/layout/VerticalCurvedList"/>
    <dgm:cxn modelId="{2E6BC87F-33D1-4E42-A5B7-49327CF5BF53}" type="presParOf" srcId="{524CE578-016B-4BD5-8791-EBE7BDC6B9E2}" destId="{0A754C67-2453-4F56-9469-22FFD3C35018}" srcOrd="7" destOrd="0" presId="urn:microsoft.com/office/officeart/2008/layout/VerticalCurvedList"/>
    <dgm:cxn modelId="{124FF5EC-8C07-4FF9-B7F1-F1222F347ABE}" type="presParOf" srcId="{524CE578-016B-4BD5-8791-EBE7BDC6B9E2}" destId="{D8F110E4-37AD-4FCE-AC5B-A0FD671E7CD8}" srcOrd="8" destOrd="0" presId="urn:microsoft.com/office/officeart/2008/layout/VerticalCurvedList"/>
    <dgm:cxn modelId="{1DEC8DE0-6A42-4B19-9718-0D2238514BF2}" type="presParOf" srcId="{D8F110E4-37AD-4FCE-AC5B-A0FD671E7CD8}" destId="{9ADCFDFF-5C56-422A-8AD6-BA87397ABFA6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7803C55E-12AA-4D31-A02E-5E2A06BE6027}" type="doc">
      <dgm:prSet loTypeId="urn:microsoft.com/office/officeart/2008/layout/VerticalCurvedList" loCatId="list" qsTypeId="urn:microsoft.com/office/officeart/2005/8/quickstyle/simple5" qsCatId="simple" csTypeId="urn:microsoft.com/office/officeart/2005/8/colors/colorful3" csCatId="colorful" phldr="1"/>
      <dgm:spPr/>
      <dgm:t>
        <a:bodyPr/>
        <a:lstStyle/>
        <a:p>
          <a:endParaRPr lang="es-ES"/>
        </a:p>
      </dgm:t>
    </dgm:pt>
    <dgm:pt modelId="{810E8D06-E17E-478C-9607-FB7C52D07A7A}">
      <dgm:prSet phldrT="[Texto]" custT="1"/>
      <dgm:spPr>
        <a:solidFill>
          <a:srgbClr val="A22243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gm:spPr>
      <dgm:t>
        <a:bodyPr spcFirstLastPara="0" vert="horz" wrap="square" lIns="0" tIns="0" rIns="0" bIns="0" numCol="1" spcCol="1270" rtlCol="0" anchor="ctr" anchorCtr="0"/>
        <a:lstStyle/>
        <a:p>
          <a:pPr marL="0" lvl="0" indent="0" algn="l" defTabSz="914400" rtl="0" eaLnBrk="1" latinLnBrk="0" hangingPunct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800" b="1" kern="1200" dirty="0">
              <a:solidFill>
                <a:prstClr val="white"/>
              </a:solidFill>
              <a:latin typeface="Montserrat Light" panose="00000400000000000000" pitchFamily="2" charset="0"/>
              <a:ea typeface="+mn-ea"/>
              <a:cs typeface="+mn-cs"/>
            </a:rPr>
            <a:t>	Fortalece la </a:t>
          </a:r>
          <a:r>
            <a:rPr lang="es-ES" sz="1800" b="1" kern="1200" dirty="0" smtClean="0">
              <a:solidFill>
                <a:prstClr val="white"/>
              </a:solidFill>
              <a:latin typeface="Montserrat Light" panose="00000400000000000000" pitchFamily="2" charset="0"/>
              <a:ea typeface="+mn-ea"/>
              <a:cs typeface="+mn-cs"/>
            </a:rPr>
            <a:t>transparencia y rendición de cuentas</a:t>
          </a:r>
          <a:endParaRPr lang="es-ES" sz="1800" b="1" kern="1200" dirty="0">
            <a:solidFill>
              <a:prstClr val="white"/>
            </a:solidFill>
            <a:latin typeface="Montserrat Light" panose="00000400000000000000" pitchFamily="2" charset="0"/>
            <a:ea typeface="+mn-ea"/>
            <a:cs typeface="+mn-cs"/>
          </a:endParaRPr>
        </a:p>
      </dgm:t>
    </dgm:pt>
    <dgm:pt modelId="{926EDFF0-EEB3-4E3E-AFC6-7FF33BF4C0E9}" type="parTrans" cxnId="{B674863C-6233-4D99-8150-30778E36869C}">
      <dgm:prSet/>
      <dgm:spPr/>
      <dgm:t>
        <a:bodyPr/>
        <a:lstStyle/>
        <a:p>
          <a:endParaRPr lang="es-ES">
            <a:latin typeface="Montserrat" panose="00000500000000000000" pitchFamily="2" charset="0"/>
          </a:endParaRPr>
        </a:p>
      </dgm:t>
    </dgm:pt>
    <dgm:pt modelId="{5E8B4E4C-9437-4420-AD5F-2AD7C08363DA}" type="sibTrans" cxnId="{B674863C-6233-4D99-8150-30778E36869C}">
      <dgm:prSet/>
      <dgm:spPr>
        <a:ln>
          <a:solidFill>
            <a:srgbClr val="BC955B"/>
          </a:solidFill>
        </a:ln>
      </dgm:spPr>
      <dgm:t>
        <a:bodyPr/>
        <a:lstStyle/>
        <a:p>
          <a:endParaRPr lang="es-ES">
            <a:latin typeface="Montserrat" panose="00000500000000000000" pitchFamily="2" charset="0"/>
          </a:endParaRPr>
        </a:p>
      </dgm:t>
    </dgm:pt>
    <dgm:pt modelId="{AFC95307-F73B-4A46-9917-297DC3DDF702}">
      <dgm:prSet phldrT="[Texto]" custT="1"/>
      <dgm:spPr>
        <a:solidFill>
          <a:srgbClr val="285C4D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gm:spPr>
      <dgm:t>
        <a:bodyPr spcFirstLastPara="0" vert="horz" wrap="square" lIns="0" tIns="0" rIns="0" bIns="0" numCol="1" spcCol="1270" rtlCol="0" anchor="ctr" anchorCtr="0"/>
        <a:lstStyle/>
        <a:p>
          <a:pPr marL="811213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800" b="1" kern="1200" dirty="0" smtClean="0">
              <a:solidFill>
                <a:prstClr val="white"/>
              </a:solidFill>
              <a:latin typeface="Montserrat Light" panose="00000400000000000000" pitchFamily="2" charset="0"/>
              <a:ea typeface="+mn-ea"/>
              <a:cs typeface="+mn-cs"/>
            </a:rPr>
            <a:t>Permite el acercamiento entre el Gobierno </a:t>
          </a:r>
          <a:r>
            <a:rPr lang="es-ES" sz="1800" b="1" kern="1200" dirty="0">
              <a:solidFill>
                <a:prstClr val="white"/>
              </a:solidFill>
              <a:latin typeface="Montserrat Light" panose="00000400000000000000" pitchFamily="2" charset="0"/>
              <a:ea typeface="+mn-ea"/>
              <a:cs typeface="+mn-cs"/>
            </a:rPr>
            <a:t>y </a:t>
          </a:r>
          <a:r>
            <a:rPr lang="es-ES" sz="1800" b="1" kern="1200" dirty="0" smtClean="0">
              <a:solidFill>
                <a:prstClr val="white"/>
              </a:solidFill>
              <a:latin typeface="Montserrat Light" panose="00000400000000000000" pitchFamily="2" charset="0"/>
              <a:ea typeface="+mn-ea"/>
              <a:cs typeface="+mn-cs"/>
            </a:rPr>
            <a:t>la ciudadanía e incrementa la confianza</a:t>
          </a:r>
          <a:endParaRPr lang="es-ES" sz="1800" b="1" kern="1200" dirty="0">
            <a:solidFill>
              <a:prstClr val="white"/>
            </a:solidFill>
            <a:latin typeface="Montserrat Light" panose="00000400000000000000" pitchFamily="2" charset="0"/>
            <a:ea typeface="+mn-ea"/>
            <a:cs typeface="+mn-cs"/>
          </a:endParaRPr>
        </a:p>
      </dgm:t>
    </dgm:pt>
    <dgm:pt modelId="{4674C55E-F0AB-4772-B426-E63BCE834179}" type="parTrans" cxnId="{F3EED3FA-6BC6-4883-AB2D-5EBE91AA304B}">
      <dgm:prSet/>
      <dgm:spPr/>
      <dgm:t>
        <a:bodyPr/>
        <a:lstStyle/>
        <a:p>
          <a:endParaRPr lang="es-ES">
            <a:latin typeface="Montserrat" panose="00000500000000000000" pitchFamily="2" charset="0"/>
          </a:endParaRPr>
        </a:p>
      </dgm:t>
    </dgm:pt>
    <dgm:pt modelId="{BB49814A-7F8F-4B1C-8DAD-42DFACC29A76}" type="sibTrans" cxnId="{F3EED3FA-6BC6-4883-AB2D-5EBE91AA304B}">
      <dgm:prSet/>
      <dgm:spPr/>
      <dgm:t>
        <a:bodyPr/>
        <a:lstStyle/>
        <a:p>
          <a:endParaRPr lang="es-ES">
            <a:latin typeface="Montserrat" panose="00000500000000000000" pitchFamily="2" charset="0"/>
          </a:endParaRPr>
        </a:p>
      </dgm:t>
    </dgm:pt>
    <dgm:pt modelId="{08A65C46-E813-4EA5-8646-58F3B1261954}">
      <dgm:prSet phldrT="[Texto]" custT="1"/>
      <dgm:spPr>
        <a:solidFill>
          <a:srgbClr val="5D292B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gm:spPr>
      <dgm:t>
        <a:bodyPr spcFirstLastPara="0" vert="horz" wrap="square" lIns="0" tIns="0" rIns="0" bIns="0" numCol="1" spcCol="1270" rtlCol="0" anchor="ctr" anchorCtr="0"/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800" b="1" i="0" kern="1200" dirty="0">
              <a:solidFill>
                <a:prstClr val="white"/>
              </a:solidFill>
              <a:latin typeface="Montserrat Light" panose="00000400000000000000" pitchFamily="2" charset="0"/>
              <a:ea typeface="+mn-ea"/>
              <a:cs typeface="+mn-cs"/>
            </a:rPr>
            <a:t>	</a:t>
          </a:r>
          <a:r>
            <a:rPr lang="es-ES" sz="1800" b="1" i="0" kern="1200" dirty="0" smtClean="0">
              <a:latin typeface="Montserrat Light" panose="00000400000000000000" pitchFamily="2" charset="0"/>
            </a:rPr>
            <a:t>Abre nuevos espacios participativos y mejora los existentes</a:t>
          </a:r>
          <a:endParaRPr lang="es-ES" sz="1800" b="1" i="0" kern="1200" dirty="0">
            <a:solidFill>
              <a:prstClr val="white"/>
            </a:solidFill>
            <a:latin typeface="Montserrat Light" panose="00000400000000000000" pitchFamily="2" charset="0"/>
            <a:ea typeface="+mn-ea"/>
            <a:cs typeface="+mn-cs"/>
          </a:endParaRPr>
        </a:p>
      </dgm:t>
    </dgm:pt>
    <dgm:pt modelId="{03602943-6251-4EE9-93D4-6AD83FDD16B4}" type="parTrans" cxnId="{C59D7A33-3E70-4639-816D-52BC2106FD81}">
      <dgm:prSet/>
      <dgm:spPr/>
      <dgm:t>
        <a:bodyPr/>
        <a:lstStyle/>
        <a:p>
          <a:endParaRPr lang="es-ES">
            <a:latin typeface="Montserrat" panose="00000500000000000000" pitchFamily="2" charset="0"/>
          </a:endParaRPr>
        </a:p>
      </dgm:t>
    </dgm:pt>
    <dgm:pt modelId="{C3E879A0-4136-4DCE-94BF-5C1645E8FBFA}" type="sibTrans" cxnId="{C59D7A33-3E70-4639-816D-52BC2106FD81}">
      <dgm:prSet/>
      <dgm:spPr/>
      <dgm:t>
        <a:bodyPr/>
        <a:lstStyle/>
        <a:p>
          <a:endParaRPr lang="es-ES">
            <a:latin typeface="Montserrat" panose="00000500000000000000" pitchFamily="2" charset="0"/>
          </a:endParaRPr>
        </a:p>
      </dgm:t>
    </dgm:pt>
    <dgm:pt modelId="{105935D3-075F-493C-B058-9146B00128E6}">
      <dgm:prSet phldrT="[Texto]" custT="1"/>
      <dgm:spPr>
        <a:solidFill>
          <a:srgbClr val="13322B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gm:spPr>
      <dgm:t>
        <a:bodyPr spcFirstLastPara="0" vert="horz" wrap="square" lIns="0" tIns="0" rIns="0" bIns="0" numCol="1" spcCol="1270" rtlCol="0" anchor="ctr" anchorCtr="0"/>
        <a:lstStyle/>
        <a:p>
          <a:pPr marL="720725" indent="0"/>
          <a:r>
            <a:rPr lang="es-ES" sz="1800" b="1" i="0" dirty="0" smtClean="0">
              <a:latin typeface="Montserrat Light" panose="00000400000000000000" pitchFamily="2" charset="0"/>
            </a:rPr>
            <a:t>Busca la participación ciudadana efectiva que genere impacto en la lucha contra la corrupción y la impunidad</a:t>
          </a:r>
          <a:endParaRPr lang="es-ES" sz="1800" b="1" i="0" dirty="0">
            <a:latin typeface="Montserrat Light" panose="00000400000000000000" pitchFamily="2" charset="0"/>
          </a:endParaRPr>
        </a:p>
      </dgm:t>
    </dgm:pt>
    <dgm:pt modelId="{EADDB304-6ADD-47EB-BAFF-5B45C8C29543}" type="parTrans" cxnId="{C3DD7AEC-1995-4F45-A04B-FC24DCAB5D43}">
      <dgm:prSet/>
      <dgm:spPr/>
      <dgm:t>
        <a:bodyPr/>
        <a:lstStyle/>
        <a:p>
          <a:endParaRPr lang="es-ES">
            <a:latin typeface="Montserrat" panose="00000500000000000000" pitchFamily="2" charset="0"/>
          </a:endParaRPr>
        </a:p>
      </dgm:t>
    </dgm:pt>
    <dgm:pt modelId="{59073C55-AB56-41A2-8368-D42D2A5BF0AF}" type="sibTrans" cxnId="{C3DD7AEC-1995-4F45-A04B-FC24DCAB5D43}">
      <dgm:prSet/>
      <dgm:spPr/>
      <dgm:t>
        <a:bodyPr/>
        <a:lstStyle/>
        <a:p>
          <a:endParaRPr lang="es-ES">
            <a:latin typeface="Montserrat" panose="00000500000000000000" pitchFamily="2" charset="0"/>
          </a:endParaRPr>
        </a:p>
      </dgm:t>
    </dgm:pt>
    <dgm:pt modelId="{0C6777DC-0DA1-43C2-A15E-BBAFC0C62C83}" type="pres">
      <dgm:prSet presAssocID="{7803C55E-12AA-4D31-A02E-5E2A06BE6027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es-ES"/>
        </a:p>
      </dgm:t>
    </dgm:pt>
    <dgm:pt modelId="{524CE578-016B-4BD5-8791-EBE7BDC6B9E2}" type="pres">
      <dgm:prSet presAssocID="{7803C55E-12AA-4D31-A02E-5E2A06BE6027}" presName="Name1" presStyleCnt="0"/>
      <dgm:spPr/>
    </dgm:pt>
    <dgm:pt modelId="{914A77B6-9808-4D5C-9171-0DB24D7A5C3F}" type="pres">
      <dgm:prSet presAssocID="{7803C55E-12AA-4D31-A02E-5E2A06BE6027}" presName="cycle" presStyleCnt="0"/>
      <dgm:spPr/>
    </dgm:pt>
    <dgm:pt modelId="{256E2333-A90C-4D0A-BACB-A32EE72F7FE6}" type="pres">
      <dgm:prSet presAssocID="{7803C55E-12AA-4D31-A02E-5E2A06BE6027}" presName="srcNode" presStyleLbl="node1" presStyleIdx="0" presStyleCnt="4"/>
      <dgm:spPr/>
    </dgm:pt>
    <dgm:pt modelId="{90556D31-5FAD-4E82-903C-10CAF8E771ED}" type="pres">
      <dgm:prSet presAssocID="{7803C55E-12AA-4D31-A02E-5E2A06BE6027}" presName="conn" presStyleLbl="parChTrans1D2" presStyleIdx="0" presStyleCnt="1"/>
      <dgm:spPr/>
      <dgm:t>
        <a:bodyPr/>
        <a:lstStyle/>
        <a:p>
          <a:endParaRPr lang="es-ES"/>
        </a:p>
      </dgm:t>
    </dgm:pt>
    <dgm:pt modelId="{7D4EFDA2-DAB3-46F3-9D05-36A4162A2118}" type="pres">
      <dgm:prSet presAssocID="{7803C55E-12AA-4D31-A02E-5E2A06BE6027}" presName="extraNode" presStyleLbl="node1" presStyleIdx="0" presStyleCnt="4"/>
      <dgm:spPr/>
    </dgm:pt>
    <dgm:pt modelId="{29268846-77C2-4F81-BBC1-B96C0B8742B9}" type="pres">
      <dgm:prSet presAssocID="{7803C55E-12AA-4D31-A02E-5E2A06BE6027}" presName="dstNode" presStyleLbl="node1" presStyleIdx="0" presStyleCnt="4"/>
      <dgm:spPr/>
    </dgm:pt>
    <dgm:pt modelId="{C92B748D-D4E1-42F3-9E85-ACF01382733D}" type="pres">
      <dgm:prSet presAssocID="{810E8D06-E17E-478C-9607-FB7C52D07A7A}" presName="text_1" presStyleLbl="node1" presStyleIdx="0" presStyleCnt="4" custLinFactNeighborX="-104">
        <dgm:presLayoutVars>
          <dgm:bulletEnabled val="1"/>
        </dgm:presLayoutVars>
      </dgm:prSet>
      <dgm:spPr>
        <a:xfrm>
          <a:off x="503536" y="342503"/>
          <a:ext cx="9896358" cy="685363"/>
        </a:xfrm>
        <a:prstGeom prst="rect">
          <a:avLst/>
        </a:prstGeom>
      </dgm:spPr>
      <dgm:t>
        <a:bodyPr/>
        <a:lstStyle/>
        <a:p>
          <a:endParaRPr lang="es-ES"/>
        </a:p>
      </dgm:t>
    </dgm:pt>
    <dgm:pt modelId="{9534A4F4-1F1C-468A-8981-2DB601DE101A}" type="pres">
      <dgm:prSet presAssocID="{810E8D06-E17E-478C-9607-FB7C52D07A7A}" presName="accent_1" presStyleCnt="0"/>
      <dgm:spPr/>
    </dgm:pt>
    <dgm:pt modelId="{C2BAC1A8-F09E-4FB5-8F5C-7F4BB35A4F56}" type="pres">
      <dgm:prSet presAssocID="{810E8D06-E17E-478C-9607-FB7C52D07A7A}" presName="accentRepeatNode" presStyleLbl="solidFgAcc1" presStyleIdx="0" presStyleCnt="4"/>
      <dgm:spPr>
        <a:ln>
          <a:solidFill>
            <a:srgbClr val="BC955B"/>
          </a:solidFill>
        </a:ln>
      </dgm:spPr>
    </dgm:pt>
    <dgm:pt modelId="{A0900CCE-8848-4E04-9198-559BA9FCDEFD}" type="pres">
      <dgm:prSet presAssocID="{AFC95307-F73B-4A46-9917-297DC3DDF702}" presName="text_2" presStyleLbl="node1" presStyleIdx="1" presStyleCnt="4" custLinFactNeighborX="543" custLinFactNeighborY="-3152">
        <dgm:presLayoutVars>
          <dgm:bulletEnabled val="1"/>
        </dgm:presLayoutVars>
      </dgm:prSet>
      <dgm:spPr>
        <a:xfrm>
          <a:off x="896471" y="1370727"/>
          <a:ext cx="9503423" cy="685363"/>
        </a:xfrm>
        <a:prstGeom prst="rect">
          <a:avLst/>
        </a:prstGeom>
      </dgm:spPr>
      <dgm:t>
        <a:bodyPr/>
        <a:lstStyle/>
        <a:p>
          <a:endParaRPr lang="es-ES"/>
        </a:p>
      </dgm:t>
    </dgm:pt>
    <dgm:pt modelId="{F14D31EF-9E65-4369-8521-8633A231D8E7}" type="pres">
      <dgm:prSet presAssocID="{AFC95307-F73B-4A46-9917-297DC3DDF702}" presName="accent_2" presStyleCnt="0"/>
      <dgm:spPr/>
    </dgm:pt>
    <dgm:pt modelId="{5D03C501-7153-4013-B434-3E077CCB3BE5}" type="pres">
      <dgm:prSet presAssocID="{AFC95307-F73B-4A46-9917-297DC3DDF702}" presName="accentRepeatNode" presStyleLbl="solidFgAcc1" presStyleIdx="1" presStyleCnt="4"/>
      <dgm:spPr>
        <a:ln>
          <a:solidFill>
            <a:srgbClr val="BC955B"/>
          </a:solidFill>
        </a:ln>
      </dgm:spPr>
    </dgm:pt>
    <dgm:pt modelId="{FE20FB20-32CF-41CA-B82C-36D9A1834A1D}" type="pres">
      <dgm:prSet presAssocID="{08A65C46-E813-4EA5-8646-58F3B1261954}" presName="text_3" presStyleLbl="node1" presStyleIdx="2" presStyleCnt="4">
        <dgm:presLayoutVars>
          <dgm:bulletEnabled val="1"/>
        </dgm:presLayoutVars>
      </dgm:prSet>
      <dgm:spPr>
        <a:xfrm>
          <a:off x="896471" y="2398951"/>
          <a:ext cx="9503423" cy="685363"/>
        </a:xfrm>
        <a:prstGeom prst="rect">
          <a:avLst/>
        </a:prstGeom>
      </dgm:spPr>
      <dgm:t>
        <a:bodyPr/>
        <a:lstStyle/>
        <a:p>
          <a:endParaRPr lang="es-ES"/>
        </a:p>
      </dgm:t>
    </dgm:pt>
    <dgm:pt modelId="{C978D22C-039F-4C66-96A3-DB0BB51847CB}" type="pres">
      <dgm:prSet presAssocID="{08A65C46-E813-4EA5-8646-58F3B1261954}" presName="accent_3" presStyleCnt="0"/>
      <dgm:spPr/>
    </dgm:pt>
    <dgm:pt modelId="{117361D6-A50D-4942-B489-06596CC0958E}" type="pres">
      <dgm:prSet presAssocID="{08A65C46-E813-4EA5-8646-58F3B1261954}" presName="accentRepeatNode" presStyleLbl="solidFgAcc1" presStyleIdx="2" presStyleCnt="4"/>
      <dgm:spPr>
        <a:ln>
          <a:solidFill>
            <a:srgbClr val="BC955B"/>
          </a:solidFill>
        </a:ln>
      </dgm:spPr>
    </dgm:pt>
    <dgm:pt modelId="{5E5A2C33-7251-4CB2-AEB9-36AA9E7BAD7F}" type="pres">
      <dgm:prSet presAssocID="{105935D3-075F-493C-B058-9146B00128E6}" presName="text_4" presStyleLbl="node1" presStyleIdx="3" presStyleCnt="4">
        <dgm:presLayoutVars>
          <dgm:bulletEnabled val="1"/>
        </dgm:presLayoutVars>
      </dgm:prSet>
      <dgm:spPr>
        <a:xfrm>
          <a:off x="503536" y="3427174"/>
          <a:ext cx="9896358" cy="685363"/>
        </a:xfrm>
        <a:prstGeom prst="rect">
          <a:avLst/>
        </a:prstGeom>
      </dgm:spPr>
      <dgm:t>
        <a:bodyPr/>
        <a:lstStyle/>
        <a:p>
          <a:endParaRPr lang="es-ES"/>
        </a:p>
      </dgm:t>
    </dgm:pt>
    <dgm:pt modelId="{3A5C4F4F-7CB4-4C69-B0BE-D2566F80D264}" type="pres">
      <dgm:prSet presAssocID="{105935D3-075F-493C-B058-9146B00128E6}" presName="accent_4" presStyleCnt="0"/>
      <dgm:spPr/>
    </dgm:pt>
    <dgm:pt modelId="{5A2C67AB-8083-4FA0-B424-829BD1BFE9C4}" type="pres">
      <dgm:prSet presAssocID="{105935D3-075F-493C-B058-9146B00128E6}" presName="accentRepeatNode" presStyleLbl="solidFgAcc1" presStyleIdx="3" presStyleCnt="4"/>
      <dgm:spPr>
        <a:ln>
          <a:solidFill>
            <a:srgbClr val="BC955B"/>
          </a:solidFill>
        </a:ln>
      </dgm:spPr>
    </dgm:pt>
  </dgm:ptLst>
  <dgm:cxnLst>
    <dgm:cxn modelId="{7E0B42C2-6981-4065-B25A-EDACBB0D04BA}" type="presOf" srcId="{5E8B4E4C-9437-4420-AD5F-2AD7C08363DA}" destId="{90556D31-5FAD-4E82-903C-10CAF8E771ED}" srcOrd="0" destOrd="0" presId="urn:microsoft.com/office/officeart/2008/layout/VerticalCurvedList"/>
    <dgm:cxn modelId="{C3DD7AEC-1995-4F45-A04B-FC24DCAB5D43}" srcId="{7803C55E-12AA-4D31-A02E-5E2A06BE6027}" destId="{105935D3-075F-493C-B058-9146B00128E6}" srcOrd="3" destOrd="0" parTransId="{EADDB304-6ADD-47EB-BAFF-5B45C8C29543}" sibTransId="{59073C55-AB56-41A2-8368-D42D2A5BF0AF}"/>
    <dgm:cxn modelId="{B674863C-6233-4D99-8150-30778E36869C}" srcId="{7803C55E-12AA-4D31-A02E-5E2A06BE6027}" destId="{810E8D06-E17E-478C-9607-FB7C52D07A7A}" srcOrd="0" destOrd="0" parTransId="{926EDFF0-EEB3-4E3E-AFC6-7FF33BF4C0E9}" sibTransId="{5E8B4E4C-9437-4420-AD5F-2AD7C08363DA}"/>
    <dgm:cxn modelId="{C0A67A5F-1FBC-4E6F-81EA-394AD6251F07}" type="presOf" srcId="{7803C55E-12AA-4D31-A02E-5E2A06BE6027}" destId="{0C6777DC-0DA1-43C2-A15E-BBAFC0C62C83}" srcOrd="0" destOrd="0" presId="urn:microsoft.com/office/officeart/2008/layout/VerticalCurvedList"/>
    <dgm:cxn modelId="{F9F31BB7-AE80-4A00-A2FD-D8A892CBF4DF}" type="presOf" srcId="{AFC95307-F73B-4A46-9917-297DC3DDF702}" destId="{A0900CCE-8848-4E04-9198-559BA9FCDEFD}" srcOrd="0" destOrd="0" presId="urn:microsoft.com/office/officeart/2008/layout/VerticalCurvedList"/>
    <dgm:cxn modelId="{42C449D2-C216-4C05-8987-7125F669EF61}" type="presOf" srcId="{105935D3-075F-493C-B058-9146B00128E6}" destId="{5E5A2C33-7251-4CB2-AEB9-36AA9E7BAD7F}" srcOrd="0" destOrd="0" presId="urn:microsoft.com/office/officeart/2008/layout/VerticalCurvedList"/>
    <dgm:cxn modelId="{C59D7A33-3E70-4639-816D-52BC2106FD81}" srcId="{7803C55E-12AA-4D31-A02E-5E2A06BE6027}" destId="{08A65C46-E813-4EA5-8646-58F3B1261954}" srcOrd="2" destOrd="0" parTransId="{03602943-6251-4EE9-93D4-6AD83FDD16B4}" sibTransId="{C3E879A0-4136-4DCE-94BF-5C1645E8FBFA}"/>
    <dgm:cxn modelId="{7353CE04-5387-460A-A443-83C74B800262}" type="presOf" srcId="{08A65C46-E813-4EA5-8646-58F3B1261954}" destId="{FE20FB20-32CF-41CA-B82C-36D9A1834A1D}" srcOrd="0" destOrd="0" presId="urn:microsoft.com/office/officeart/2008/layout/VerticalCurvedList"/>
    <dgm:cxn modelId="{F465A5C3-1AE2-4DE4-B8A9-D89F1255FC9D}" type="presOf" srcId="{810E8D06-E17E-478C-9607-FB7C52D07A7A}" destId="{C92B748D-D4E1-42F3-9E85-ACF01382733D}" srcOrd="0" destOrd="0" presId="urn:microsoft.com/office/officeart/2008/layout/VerticalCurvedList"/>
    <dgm:cxn modelId="{F3EED3FA-6BC6-4883-AB2D-5EBE91AA304B}" srcId="{7803C55E-12AA-4D31-A02E-5E2A06BE6027}" destId="{AFC95307-F73B-4A46-9917-297DC3DDF702}" srcOrd="1" destOrd="0" parTransId="{4674C55E-F0AB-4772-B426-E63BCE834179}" sibTransId="{BB49814A-7F8F-4B1C-8DAD-42DFACC29A76}"/>
    <dgm:cxn modelId="{CA2FC0CB-D1DA-4997-BA63-2428445CEEAE}" type="presParOf" srcId="{0C6777DC-0DA1-43C2-A15E-BBAFC0C62C83}" destId="{524CE578-016B-4BD5-8791-EBE7BDC6B9E2}" srcOrd="0" destOrd="0" presId="urn:microsoft.com/office/officeart/2008/layout/VerticalCurvedList"/>
    <dgm:cxn modelId="{15D05696-E04D-42CB-A337-9D394F6CE961}" type="presParOf" srcId="{524CE578-016B-4BD5-8791-EBE7BDC6B9E2}" destId="{914A77B6-9808-4D5C-9171-0DB24D7A5C3F}" srcOrd="0" destOrd="0" presId="urn:microsoft.com/office/officeart/2008/layout/VerticalCurvedList"/>
    <dgm:cxn modelId="{57C0AD9F-CF4D-4575-B82C-1B9ACA38C3C0}" type="presParOf" srcId="{914A77B6-9808-4D5C-9171-0DB24D7A5C3F}" destId="{256E2333-A90C-4D0A-BACB-A32EE72F7FE6}" srcOrd="0" destOrd="0" presId="urn:microsoft.com/office/officeart/2008/layout/VerticalCurvedList"/>
    <dgm:cxn modelId="{28B7ABB1-C37B-442C-B1DD-4B515A71DA8A}" type="presParOf" srcId="{914A77B6-9808-4D5C-9171-0DB24D7A5C3F}" destId="{90556D31-5FAD-4E82-903C-10CAF8E771ED}" srcOrd="1" destOrd="0" presId="urn:microsoft.com/office/officeart/2008/layout/VerticalCurvedList"/>
    <dgm:cxn modelId="{579A6C27-B060-4E59-AE84-823FB660E9FE}" type="presParOf" srcId="{914A77B6-9808-4D5C-9171-0DB24D7A5C3F}" destId="{7D4EFDA2-DAB3-46F3-9D05-36A4162A2118}" srcOrd="2" destOrd="0" presId="urn:microsoft.com/office/officeart/2008/layout/VerticalCurvedList"/>
    <dgm:cxn modelId="{F0FAE792-18E0-4183-B6C2-9FB10B1AD16D}" type="presParOf" srcId="{914A77B6-9808-4D5C-9171-0DB24D7A5C3F}" destId="{29268846-77C2-4F81-BBC1-B96C0B8742B9}" srcOrd="3" destOrd="0" presId="urn:microsoft.com/office/officeart/2008/layout/VerticalCurvedList"/>
    <dgm:cxn modelId="{4DA39586-AB7D-4F5D-A16B-FBD54BC2BFB4}" type="presParOf" srcId="{524CE578-016B-4BD5-8791-EBE7BDC6B9E2}" destId="{C92B748D-D4E1-42F3-9E85-ACF01382733D}" srcOrd="1" destOrd="0" presId="urn:microsoft.com/office/officeart/2008/layout/VerticalCurvedList"/>
    <dgm:cxn modelId="{FEAFB6DE-4E1A-4971-85B7-DED945776E5F}" type="presParOf" srcId="{524CE578-016B-4BD5-8791-EBE7BDC6B9E2}" destId="{9534A4F4-1F1C-468A-8981-2DB601DE101A}" srcOrd="2" destOrd="0" presId="urn:microsoft.com/office/officeart/2008/layout/VerticalCurvedList"/>
    <dgm:cxn modelId="{77D8EB37-15C1-4A6F-96C7-350AE9948CA1}" type="presParOf" srcId="{9534A4F4-1F1C-468A-8981-2DB601DE101A}" destId="{C2BAC1A8-F09E-4FB5-8F5C-7F4BB35A4F56}" srcOrd="0" destOrd="0" presId="urn:microsoft.com/office/officeart/2008/layout/VerticalCurvedList"/>
    <dgm:cxn modelId="{BBFA0B30-A212-41C8-82B3-AEE27310FD73}" type="presParOf" srcId="{524CE578-016B-4BD5-8791-EBE7BDC6B9E2}" destId="{A0900CCE-8848-4E04-9198-559BA9FCDEFD}" srcOrd="3" destOrd="0" presId="urn:microsoft.com/office/officeart/2008/layout/VerticalCurvedList"/>
    <dgm:cxn modelId="{0F7B65E0-F73C-4AC8-8E3E-6358971E52A9}" type="presParOf" srcId="{524CE578-016B-4BD5-8791-EBE7BDC6B9E2}" destId="{F14D31EF-9E65-4369-8521-8633A231D8E7}" srcOrd="4" destOrd="0" presId="urn:microsoft.com/office/officeart/2008/layout/VerticalCurvedList"/>
    <dgm:cxn modelId="{254ADF2C-6ABB-42A2-9957-864E901DFFF6}" type="presParOf" srcId="{F14D31EF-9E65-4369-8521-8633A231D8E7}" destId="{5D03C501-7153-4013-B434-3E077CCB3BE5}" srcOrd="0" destOrd="0" presId="urn:microsoft.com/office/officeart/2008/layout/VerticalCurvedList"/>
    <dgm:cxn modelId="{EB6131A0-EE4F-4FE8-858C-08156D7104EB}" type="presParOf" srcId="{524CE578-016B-4BD5-8791-EBE7BDC6B9E2}" destId="{FE20FB20-32CF-41CA-B82C-36D9A1834A1D}" srcOrd="5" destOrd="0" presId="urn:microsoft.com/office/officeart/2008/layout/VerticalCurvedList"/>
    <dgm:cxn modelId="{9E4F2347-DFAA-495A-A1CF-4D781A5449F1}" type="presParOf" srcId="{524CE578-016B-4BD5-8791-EBE7BDC6B9E2}" destId="{C978D22C-039F-4C66-96A3-DB0BB51847CB}" srcOrd="6" destOrd="0" presId="urn:microsoft.com/office/officeart/2008/layout/VerticalCurvedList"/>
    <dgm:cxn modelId="{3BF0CCBD-9896-462E-8293-88E88D7F8DF2}" type="presParOf" srcId="{C978D22C-039F-4C66-96A3-DB0BB51847CB}" destId="{117361D6-A50D-4942-B489-06596CC0958E}" srcOrd="0" destOrd="0" presId="urn:microsoft.com/office/officeart/2008/layout/VerticalCurvedList"/>
    <dgm:cxn modelId="{684A2EB8-577D-4D7F-ABEF-F847095D269D}" type="presParOf" srcId="{524CE578-016B-4BD5-8791-EBE7BDC6B9E2}" destId="{5E5A2C33-7251-4CB2-AEB9-36AA9E7BAD7F}" srcOrd="7" destOrd="0" presId="urn:microsoft.com/office/officeart/2008/layout/VerticalCurvedList"/>
    <dgm:cxn modelId="{ABB5D556-25CF-4F53-8B69-E5163972227F}" type="presParOf" srcId="{524CE578-016B-4BD5-8791-EBE7BDC6B9E2}" destId="{3A5C4F4F-7CB4-4C69-B0BE-D2566F80D264}" srcOrd="8" destOrd="0" presId="urn:microsoft.com/office/officeart/2008/layout/VerticalCurvedList"/>
    <dgm:cxn modelId="{D1413F9A-0613-4B10-8A70-B3522E72D1DD}" type="presParOf" srcId="{3A5C4F4F-7CB4-4C69-B0BE-D2566F80D264}" destId="{5A2C67AB-8083-4FA0-B424-829BD1BFE9C4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7803C55E-12AA-4D31-A02E-5E2A06BE6027}" type="doc">
      <dgm:prSet loTypeId="urn:microsoft.com/office/officeart/2005/8/layout/process1" loCatId="process" qsTypeId="urn:microsoft.com/office/officeart/2005/8/quickstyle/simple5" qsCatId="simple" csTypeId="urn:microsoft.com/office/officeart/2005/8/colors/colorful3" csCatId="colorful" phldr="1"/>
      <dgm:spPr/>
      <dgm:t>
        <a:bodyPr/>
        <a:lstStyle/>
        <a:p>
          <a:endParaRPr lang="es-ES"/>
        </a:p>
      </dgm:t>
    </dgm:pt>
    <dgm:pt modelId="{810E8D06-E17E-478C-9607-FB7C52D07A7A}">
      <dgm:prSet phldrT="[Texto]" custT="1"/>
      <dgm:spPr>
        <a:solidFill>
          <a:srgbClr val="DEC9A3"/>
        </a:solidFill>
      </dgm:spPr>
      <dgm:t>
        <a:bodyPr wrap="square" lIns="0" tIns="0" rIns="0" bIns="0" rtlCol="0"/>
        <a:lstStyle/>
        <a:p>
          <a:pPr marL="0" algn="ctr" defTabSz="914400" rtl="0" eaLnBrk="1" latinLnBrk="0" hangingPunct="1"/>
          <a:r>
            <a:rPr lang="es-ES" sz="1800" b="1" kern="1200" dirty="0">
              <a:solidFill>
                <a:srgbClr val="A22243"/>
              </a:solidFill>
              <a:latin typeface="Montserrat Light" panose="00000400000000000000" pitchFamily="2" charset="0"/>
              <a:ea typeface="+mn-ea"/>
              <a:cs typeface="+mn-cs"/>
            </a:rPr>
            <a:t>Ley General de Desarrollo Social</a:t>
          </a:r>
        </a:p>
      </dgm:t>
    </dgm:pt>
    <dgm:pt modelId="{926EDFF0-EEB3-4E3E-AFC6-7FF33BF4C0E9}" type="parTrans" cxnId="{B674863C-6233-4D99-8150-30778E36869C}">
      <dgm:prSet/>
      <dgm:spPr/>
      <dgm:t>
        <a:bodyPr/>
        <a:lstStyle/>
        <a:p>
          <a:endParaRPr lang="es-ES">
            <a:latin typeface="Montserrat" panose="00000500000000000000" pitchFamily="2" charset="0"/>
          </a:endParaRPr>
        </a:p>
      </dgm:t>
    </dgm:pt>
    <dgm:pt modelId="{5E8B4E4C-9437-4420-AD5F-2AD7C08363DA}" type="sibTrans" cxnId="{B674863C-6233-4D99-8150-30778E36869C}">
      <dgm:prSet/>
      <dgm:spPr>
        <a:solidFill>
          <a:srgbClr val="691A31"/>
        </a:solidFill>
        <a:ln>
          <a:solidFill>
            <a:srgbClr val="691A31"/>
          </a:solidFill>
        </a:ln>
      </dgm:spPr>
      <dgm:t>
        <a:bodyPr/>
        <a:lstStyle/>
        <a:p>
          <a:endParaRPr lang="es-ES">
            <a:latin typeface="Montserrat" panose="00000500000000000000" pitchFamily="2" charset="0"/>
          </a:endParaRPr>
        </a:p>
      </dgm:t>
    </dgm:pt>
    <dgm:pt modelId="{AFC95307-F73B-4A46-9917-297DC3DDF702}">
      <dgm:prSet phldrT="[Texto]" custT="1"/>
      <dgm:spPr>
        <a:solidFill>
          <a:srgbClr val="DEC9A3"/>
        </a:solidFill>
      </dgm:spPr>
      <dgm:t>
        <a:bodyPr wrap="square" lIns="0" tIns="0" rIns="0" bIns="0" rtlCol="0"/>
        <a:lstStyle/>
        <a:p>
          <a:pPr algn="ctr"/>
          <a:r>
            <a:rPr lang="es-ES" sz="1800" b="1" kern="1200" dirty="0">
              <a:solidFill>
                <a:srgbClr val="A22243"/>
              </a:solidFill>
              <a:latin typeface="Montserrat Light" panose="00000400000000000000" pitchFamily="2" charset="0"/>
              <a:ea typeface="+mn-ea"/>
              <a:cs typeface="+mn-cs"/>
            </a:rPr>
            <a:t>Reglamento Interior de la Secretaría de la Función Pública</a:t>
          </a:r>
        </a:p>
      </dgm:t>
    </dgm:pt>
    <dgm:pt modelId="{4674C55E-F0AB-4772-B426-E63BCE834179}" type="parTrans" cxnId="{F3EED3FA-6BC6-4883-AB2D-5EBE91AA304B}">
      <dgm:prSet/>
      <dgm:spPr/>
      <dgm:t>
        <a:bodyPr/>
        <a:lstStyle/>
        <a:p>
          <a:endParaRPr lang="es-ES">
            <a:latin typeface="Montserrat" panose="00000500000000000000" pitchFamily="2" charset="0"/>
          </a:endParaRPr>
        </a:p>
      </dgm:t>
    </dgm:pt>
    <dgm:pt modelId="{BB49814A-7F8F-4B1C-8DAD-42DFACC29A76}" type="sibTrans" cxnId="{F3EED3FA-6BC6-4883-AB2D-5EBE91AA304B}">
      <dgm:prSet/>
      <dgm:spPr>
        <a:solidFill>
          <a:srgbClr val="691A31"/>
        </a:solidFill>
      </dgm:spPr>
      <dgm:t>
        <a:bodyPr/>
        <a:lstStyle/>
        <a:p>
          <a:endParaRPr lang="es-ES">
            <a:latin typeface="Montserrat" panose="00000500000000000000" pitchFamily="2" charset="0"/>
          </a:endParaRPr>
        </a:p>
      </dgm:t>
    </dgm:pt>
    <dgm:pt modelId="{105935D3-075F-493C-B058-9146B00128E6}">
      <dgm:prSet phldrT="[Texto]" custT="1"/>
      <dgm:spPr>
        <a:solidFill>
          <a:srgbClr val="DEC9A3"/>
        </a:solidFill>
      </dgm:spPr>
      <dgm:t>
        <a:bodyPr wrap="square" lIns="0" tIns="0" rIns="0" bIns="0" rtlCol="0"/>
        <a:lstStyle/>
        <a:p>
          <a:pPr marL="0" lvl="0" indent="0" algn="ctr" defTabSz="800100" rtl="0" eaLnBrk="1" latinLnBrk="0" hangingPunct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800" b="1" kern="1200" dirty="0">
              <a:solidFill>
                <a:prstClr val="white"/>
              </a:solidFill>
              <a:latin typeface="Montserrat Light" panose="00000400000000000000" pitchFamily="2" charset="0"/>
              <a:ea typeface="+mn-ea"/>
              <a:cs typeface="+mn-cs"/>
            </a:rPr>
            <a:t> </a:t>
          </a:r>
          <a:r>
            <a:rPr lang="es-ES" sz="1800" b="1" kern="1200" dirty="0">
              <a:solidFill>
                <a:srgbClr val="A22243"/>
              </a:solidFill>
              <a:latin typeface="Montserrat Light" panose="00000400000000000000" pitchFamily="2" charset="0"/>
              <a:ea typeface="+mn-ea"/>
              <a:cs typeface="+mn-cs"/>
            </a:rPr>
            <a:t>Lineamientos para la promoción y operación de la Contraloría Social en los  programas federales de desarrollo social</a:t>
          </a:r>
        </a:p>
      </dgm:t>
    </dgm:pt>
    <dgm:pt modelId="{EADDB304-6ADD-47EB-BAFF-5B45C8C29543}" type="parTrans" cxnId="{C3DD7AEC-1995-4F45-A04B-FC24DCAB5D43}">
      <dgm:prSet/>
      <dgm:spPr/>
      <dgm:t>
        <a:bodyPr/>
        <a:lstStyle/>
        <a:p>
          <a:endParaRPr lang="es-ES">
            <a:latin typeface="Montserrat" panose="00000500000000000000" pitchFamily="2" charset="0"/>
          </a:endParaRPr>
        </a:p>
      </dgm:t>
    </dgm:pt>
    <dgm:pt modelId="{59073C55-AB56-41A2-8368-D42D2A5BF0AF}" type="sibTrans" cxnId="{C3DD7AEC-1995-4F45-A04B-FC24DCAB5D43}">
      <dgm:prSet/>
      <dgm:spPr/>
      <dgm:t>
        <a:bodyPr/>
        <a:lstStyle/>
        <a:p>
          <a:endParaRPr lang="es-ES">
            <a:latin typeface="Montserrat" panose="00000500000000000000" pitchFamily="2" charset="0"/>
          </a:endParaRPr>
        </a:p>
      </dgm:t>
    </dgm:pt>
    <dgm:pt modelId="{51029092-D84E-4BC6-AD2D-0C127899B335}">
      <dgm:prSet phldrT="[Texto]" custT="1"/>
      <dgm:spPr>
        <a:solidFill>
          <a:srgbClr val="DEC9A3"/>
        </a:solidFill>
      </dgm:spPr>
      <dgm:t>
        <a:bodyPr wrap="square" lIns="0" tIns="0" rIns="0" bIns="0" rtlCol="0"/>
        <a:lstStyle/>
        <a:p>
          <a:pPr marL="0" algn="ctr" defTabSz="914400" rtl="0" eaLnBrk="1" latinLnBrk="0" hangingPunct="1"/>
          <a:r>
            <a:rPr lang="es-ES" sz="1800" b="1" kern="1200" dirty="0">
              <a:solidFill>
                <a:srgbClr val="A22243"/>
              </a:solidFill>
              <a:latin typeface="Montserrat Light" panose="00000400000000000000" pitchFamily="2" charset="0"/>
              <a:ea typeface="+mn-ea"/>
              <a:cs typeface="+mn-cs"/>
            </a:rPr>
            <a:t>Reglamento de la Ley General de Desarrollo Social</a:t>
          </a:r>
        </a:p>
      </dgm:t>
    </dgm:pt>
    <dgm:pt modelId="{0AB9CA9D-2DFC-419D-9500-119FB519E900}" type="parTrans" cxnId="{60582223-9A9E-4547-A514-181CDF25B396}">
      <dgm:prSet/>
      <dgm:spPr/>
      <dgm:t>
        <a:bodyPr/>
        <a:lstStyle/>
        <a:p>
          <a:endParaRPr lang="es-MX"/>
        </a:p>
      </dgm:t>
    </dgm:pt>
    <dgm:pt modelId="{F671AE61-BF29-4733-BC90-C3BCEEC9C483}" type="sibTrans" cxnId="{60582223-9A9E-4547-A514-181CDF25B396}">
      <dgm:prSet/>
      <dgm:spPr>
        <a:solidFill>
          <a:srgbClr val="691A31"/>
        </a:solidFill>
      </dgm:spPr>
      <dgm:t>
        <a:bodyPr/>
        <a:lstStyle/>
        <a:p>
          <a:endParaRPr lang="es-MX"/>
        </a:p>
      </dgm:t>
    </dgm:pt>
    <dgm:pt modelId="{5FB8195B-1795-433F-8288-55E2CE057E72}" type="pres">
      <dgm:prSet presAssocID="{7803C55E-12AA-4D31-A02E-5E2A06BE6027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CC7CA831-AD58-4A1A-9D47-234B8D250BCF}" type="pres">
      <dgm:prSet presAssocID="{810E8D06-E17E-478C-9607-FB7C52D07A7A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CF5B4C63-59EE-48BA-9B1B-3212773C5AAB}" type="pres">
      <dgm:prSet presAssocID="{5E8B4E4C-9437-4420-AD5F-2AD7C08363DA}" presName="sibTrans" presStyleLbl="sibTrans2D1" presStyleIdx="0" presStyleCnt="3"/>
      <dgm:spPr/>
      <dgm:t>
        <a:bodyPr/>
        <a:lstStyle/>
        <a:p>
          <a:endParaRPr lang="es-ES"/>
        </a:p>
      </dgm:t>
    </dgm:pt>
    <dgm:pt modelId="{873BFD0B-43C4-4C9E-A361-08DB665FBF2E}" type="pres">
      <dgm:prSet presAssocID="{5E8B4E4C-9437-4420-AD5F-2AD7C08363DA}" presName="connectorText" presStyleLbl="sibTrans2D1" presStyleIdx="0" presStyleCnt="3"/>
      <dgm:spPr/>
      <dgm:t>
        <a:bodyPr/>
        <a:lstStyle/>
        <a:p>
          <a:endParaRPr lang="es-ES"/>
        </a:p>
      </dgm:t>
    </dgm:pt>
    <dgm:pt modelId="{44D18238-60F7-4594-B8EE-BF33EC6AF77C}" type="pres">
      <dgm:prSet presAssocID="{51029092-D84E-4BC6-AD2D-0C127899B335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714F0ACC-56F7-4840-A4D9-BA9AA61F81D5}" type="pres">
      <dgm:prSet presAssocID="{F671AE61-BF29-4733-BC90-C3BCEEC9C483}" presName="sibTrans" presStyleLbl="sibTrans2D1" presStyleIdx="1" presStyleCnt="3"/>
      <dgm:spPr/>
      <dgm:t>
        <a:bodyPr/>
        <a:lstStyle/>
        <a:p>
          <a:endParaRPr lang="es-ES"/>
        </a:p>
      </dgm:t>
    </dgm:pt>
    <dgm:pt modelId="{AD848861-58B5-4BB3-943B-1B0F02F6B78B}" type="pres">
      <dgm:prSet presAssocID="{F671AE61-BF29-4733-BC90-C3BCEEC9C483}" presName="connectorText" presStyleLbl="sibTrans2D1" presStyleIdx="1" presStyleCnt="3"/>
      <dgm:spPr/>
      <dgm:t>
        <a:bodyPr/>
        <a:lstStyle/>
        <a:p>
          <a:endParaRPr lang="es-ES"/>
        </a:p>
      </dgm:t>
    </dgm:pt>
    <dgm:pt modelId="{77A620BB-04F2-4B53-9408-794B2E55B65D}" type="pres">
      <dgm:prSet presAssocID="{AFC95307-F73B-4A46-9917-297DC3DDF702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18902D14-6745-4323-B201-62EBEBADC265}" type="pres">
      <dgm:prSet presAssocID="{BB49814A-7F8F-4B1C-8DAD-42DFACC29A76}" presName="sibTrans" presStyleLbl="sibTrans2D1" presStyleIdx="2" presStyleCnt="3" custLinFactNeighborX="-15711" custLinFactNeighborY="-3728"/>
      <dgm:spPr/>
      <dgm:t>
        <a:bodyPr/>
        <a:lstStyle/>
        <a:p>
          <a:endParaRPr lang="es-ES"/>
        </a:p>
      </dgm:t>
    </dgm:pt>
    <dgm:pt modelId="{E87013D6-1C9C-4759-966E-E31D80753CA1}" type="pres">
      <dgm:prSet presAssocID="{BB49814A-7F8F-4B1C-8DAD-42DFACC29A76}" presName="connectorText" presStyleLbl="sibTrans2D1" presStyleIdx="2" presStyleCnt="3"/>
      <dgm:spPr/>
      <dgm:t>
        <a:bodyPr/>
        <a:lstStyle/>
        <a:p>
          <a:endParaRPr lang="es-ES"/>
        </a:p>
      </dgm:t>
    </dgm:pt>
    <dgm:pt modelId="{A6ABC2A7-C984-46C2-AB7D-6553C220C684}" type="pres">
      <dgm:prSet presAssocID="{105935D3-075F-493C-B058-9146B00128E6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C3DD7AEC-1995-4F45-A04B-FC24DCAB5D43}" srcId="{7803C55E-12AA-4D31-A02E-5E2A06BE6027}" destId="{105935D3-075F-493C-B058-9146B00128E6}" srcOrd="3" destOrd="0" parTransId="{EADDB304-6ADD-47EB-BAFF-5B45C8C29543}" sibTransId="{59073C55-AB56-41A2-8368-D42D2A5BF0AF}"/>
    <dgm:cxn modelId="{B674863C-6233-4D99-8150-30778E36869C}" srcId="{7803C55E-12AA-4D31-A02E-5E2A06BE6027}" destId="{810E8D06-E17E-478C-9607-FB7C52D07A7A}" srcOrd="0" destOrd="0" parTransId="{926EDFF0-EEB3-4E3E-AFC6-7FF33BF4C0E9}" sibTransId="{5E8B4E4C-9437-4420-AD5F-2AD7C08363DA}"/>
    <dgm:cxn modelId="{17D1EB7F-7D78-43B6-A9DD-47554E7FAC1E}" type="presOf" srcId="{F671AE61-BF29-4733-BC90-C3BCEEC9C483}" destId="{AD848861-58B5-4BB3-943B-1B0F02F6B78B}" srcOrd="1" destOrd="0" presId="urn:microsoft.com/office/officeart/2005/8/layout/process1"/>
    <dgm:cxn modelId="{2858AFF1-F377-4E7B-BC24-10281D55FD6D}" type="presOf" srcId="{BB49814A-7F8F-4B1C-8DAD-42DFACC29A76}" destId="{18902D14-6745-4323-B201-62EBEBADC265}" srcOrd="0" destOrd="0" presId="urn:microsoft.com/office/officeart/2005/8/layout/process1"/>
    <dgm:cxn modelId="{4BC7C321-1D5C-49F5-A868-CD9EA7EE7E69}" type="presOf" srcId="{810E8D06-E17E-478C-9607-FB7C52D07A7A}" destId="{CC7CA831-AD58-4A1A-9D47-234B8D250BCF}" srcOrd="0" destOrd="0" presId="urn:microsoft.com/office/officeart/2005/8/layout/process1"/>
    <dgm:cxn modelId="{47DE490A-9F17-421E-9051-7D64855838EB}" type="presOf" srcId="{AFC95307-F73B-4A46-9917-297DC3DDF702}" destId="{77A620BB-04F2-4B53-9408-794B2E55B65D}" srcOrd="0" destOrd="0" presId="urn:microsoft.com/office/officeart/2005/8/layout/process1"/>
    <dgm:cxn modelId="{58816DCC-8221-4A2C-BC94-3335C730B1B0}" type="presOf" srcId="{F671AE61-BF29-4733-BC90-C3BCEEC9C483}" destId="{714F0ACC-56F7-4840-A4D9-BA9AA61F81D5}" srcOrd="0" destOrd="0" presId="urn:microsoft.com/office/officeart/2005/8/layout/process1"/>
    <dgm:cxn modelId="{821CFA43-B765-474A-8606-C691C9C5C776}" type="presOf" srcId="{105935D3-075F-493C-B058-9146B00128E6}" destId="{A6ABC2A7-C984-46C2-AB7D-6553C220C684}" srcOrd="0" destOrd="0" presId="urn:microsoft.com/office/officeart/2005/8/layout/process1"/>
    <dgm:cxn modelId="{E7176D91-D996-4CF9-B168-AA5148EDCF60}" type="presOf" srcId="{5E8B4E4C-9437-4420-AD5F-2AD7C08363DA}" destId="{CF5B4C63-59EE-48BA-9B1B-3212773C5AAB}" srcOrd="0" destOrd="0" presId="urn:microsoft.com/office/officeart/2005/8/layout/process1"/>
    <dgm:cxn modelId="{60582223-9A9E-4547-A514-181CDF25B396}" srcId="{7803C55E-12AA-4D31-A02E-5E2A06BE6027}" destId="{51029092-D84E-4BC6-AD2D-0C127899B335}" srcOrd="1" destOrd="0" parTransId="{0AB9CA9D-2DFC-419D-9500-119FB519E900}" sibTransId="{F671AE61-BF29-4733-BC90-C3BCEEC9C483}"/>
    <dgm:cxn modelId="{1DA9F1C0-A6F1-42DB-83E9-6D9526AA7CD3}" type="presOf" srcId="{7803C55E-12AA-4D31-A02E-5E2A06BE6027}" destId="{5FB8195B-1795-433F-8288-55E2CE057E72}" srcOrd="0" destOrd="0" presId="urn:microsoft.com/office/officeart/2005/8/layout/process1"/>
    <dgm:cxn modelId="{B925EBCD-376B-4094-A3DD-88D42E9CD855}" type="presOf" srcId="{5E8B4E4C-9437-4420-AD5F-2AD7C08363DA}" destId="{873BFD0B-43C4-4C9E-A361-08DB665FBF2E}" srcOrd="1" destOrd="0" presId="urn:microsoft.com/office/officeart/2005/8/layout/process1"/>
    <dgm:cxn modelId="{08DADA8C-341D-4C61-A153-6160CB87C1B5}" type="presOf" srcId="{51029092-D84E-4BC6-AD2D-0C127899B335}" destId="{44D18238-60F7-4594-B8EE-BF33EC6AF77C}" srcOrd="0" destOrd="0" presId="urn:microsoft.com/office/officeart/2005/8/layout/process1"/>
    <dgm:cxn modelId="{F3EED3FA-6BC6-4883-AB2D-5EBE91AA304B}" srcId="{7803C55E-12AA-4D31-A02E-5E2A06BE6027}" destId="{AFC95307-F73B-4A46-9917-297DC3DDF702}" srcOrd="2" destOrd="0" parTransId="{4674C55E-F0AB-4772-B426-E63BCE834179}" sibTransId="{BB49814A-7F8F-4B1C-8DAD-42DFACC29A76}"/>
    <dgm:cxn modelId="{1AB1D9BF-11F1-43FB-B340-D7B4CB3B494E}" type="presOf" srcId="{BB49814A-7F8F-4B1C-8DAD-42DFACC29A76}" destId="{E87013D6-1C9C-4759-966E-E31D80753CA1}" srcOrd="1" destOrd="0" presId="urn:microsoft.com/office/officeart/2005/8/layout/process1"/>
    <dgm:cxn modelId="{2B7118B7-132A-405B-8387-B742DE2B0454}" type="presParOf" srcId="{5FB8195B-1795-433F-8288-55E2CE057E72}" destId="{CC7CA831-AD58-4A1A-9D47-234B8D250BCF}" srcOrd="0" destOrd="0" presId="urn:microsoft.com/office/officeart/2005/8/layout/process1"/>
    <dgm:cxn modelId="{51BF3420-3F3A-4F82-A5B2-251CD35CF87D}" type="presParOf" srcId="{5FB8195B-1795-433F-8288-55E2CE057E72}" destId="{CF5B4C63-59EE-48BA-9B1B-3212773C5AAB}" srcOrd="1" destOrd="0" presId="urn:microsoft.com/office/officeart/2005/8/layout/process1"/>
    <dgm:cxn modelId="{E5B63F40-9427-4934-B27B-F2C15CCFEDEE}" type="presParOf" srcId="{CF5B4C63-59EE-48BA-9B1B-3212773C5AAB}" destId="{873BFD0B-43C4-4C9E-A361-08DB665FBF2E}" srcOrd="0" destOrd="0" presId="urn:microsoft.com/office/officeart/2005/8/layout/process1"/>
    <dgm:cxn modelId="{A3D3A829-B727-425B-BB03-D2580A68075E}" type="presParOf" srcId="{5FB8195B-1795-433F-8288-55E2CE057E72}" destId="{44D18238-60F7-4594-B8EE-BF33EC6AF77C}" srcOrd="2" destOrd="0" presId="urn:microsoft.com/office/officeart/2005/8/layout/process1"/>
    <dgm:cxn modelId="{48A7F05A-F893-428F-BE9A-37712CDA0596}" type="presParOf" srcId="{5FB8195B-1795-433F-8288-55E2CE057E72}" destId="{714F0ACC-56F7-4840-A4D9-BA9AA61F81D5}" srcOrd="3" destOrd="0" presId="urn:microsoft.com/office/officeart/2005/8/layout/process1"/>
    <dgm:cxn modelId="{1C78ED46-F96B-41B3-9274-4C9B99327392}" type="presParOf" srcId="{714F0ACC-56F7-4840-A4D9-BA9AA61F81D5}" destId="{AD848861-58B5-4BB3-943B-1B0F02F6B78B}" srcOrd="0" destOrd="0" presId="urn:microsoft.com/office/officeart/2005/8/layout/process1"/>
    <dgm:cxn modelId="{BE371EE1-E1B5-41BB-BD9C-D913A9C5E8E5}" type="presParOf" srcId="{5FB8195B-1795-433F-8288-55E2CE057E72}" destId="{77A620BB-04F2-4B53-9408-794B2E55B65D}" srcOrd="4" destOrd="0" presId="urn:microsoft.com/office/officeart/2005/8/layout/process1"/>
    <dgm:cxn modelId="{56F745E7-AD9F-450E-B818-5A850F11E567}" type="presParOf" srcId="{5FB8195B-1795-433F-8288-55E2CE057E72}" destId="{18902D14-6745-4323-B201-62EBEBADC265}" srcOrd="5" destOrd="0" presId="urn:microsoft.com/office/officeart/2005/8/layout/process1"/>
    <dgm:cxn modelId="{7E203BBD-4BB8-4B01-862F-FD028F94842F}" type="presParOf" srcId="{18902D14-6745-4323-B201-62EBEBADC265}" destId="{E87013D6-1C9C-4759-966E-E31D80753CA1}" srcOrd="0" destOrd="0" presId="urn:microsoft.com/office/officeart/2005/8/layout/process1"/>
    <dgm:cxn modelId="{D37EEFCD-D02E-4B54-970F-A4AA0FB3EF8B}" type="presParOf" srcId="{5FB8195B-1795-433F-8288-55E2CE057E72}" destId="{A6ABC2A7-C984-46C2-AB7D-6553C220C684}" srcOrd="6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7803C55E-12AA-4D31-A02E-5E2A06BE6027}" type="doc">
      <dgm:prSet loTypeId="urn:microsoft.com/office/officeart/2008/layout/RadialCluster" loCatId="cycle" qsTypeId="urn:microsoft.com/office/officeart/2005/8/quickstyle/simple5" qsCatId="simple" csTypeId="urn:microsoft.com/office/officeart/2005/8/colors/colorful3" csCatId="colorful" phldr="1"/>
      <dgm:spPr/>
      <dgm:t>
        <a:bodyPr/>
        <a:lstStyle/>
        <a:p>
          <a:endParaRPr lang="es-ES"/>
        </a:p>
      </dgm:t>
    </dgm:pt>
    <dgm:pt modelId="{810E8D06-E17E-478C-9607-FB7C52D07A7A}">
      <dgm:prSet phldrT="[Texto]" custT="1"/>
      <dgm:spPr>
        <a:solidFill>
          <a:srgbClr val="13322B"/>
        </a:solidFill>
      </dgm:spPr>
      <dgm:t>
        <a:bodyPr wrap="square" lIns="0" tIns="0" rIns="0" bIns="0" rtlCol="0"/>
        <a:lstStyle/>
        <a:p>
          <a:pPr marL="0" algn="ctr" defTabSz="914400" rtl="0" eaLnBrk="1" latinLnBrk="0" hangingPunct="1"/>
          <a:r>
            <a:rPr lang="es-ES" sz="1600" b="1" kern="1200" dirty="0">
              <a:solidFill>
                <a:schemeClr val="bg1"/>
              </a:solidFill>
              <a:latin typeface="Montserrat Light" panose="00000400000000000000" pitchFamily="2" charset="0"/>
              <a:ea typeface="+mn-ea"/>
              <a:cs typeface="+mn-cs"/>
            </a:rPr>
            <a:t>Población beneficiaria</a:t>
          </a:r>
        </a:p>
      </dgm:t>
    </dgm:pt>
    <dgm:pt modelId="{926EDFF0-EEB3-4E3E-AFC6-7FF33BF4C0E9}" type="parTrans" cxnId="{B674863C-6233-4D99-8150-30778E36869C}">
      <dgm:prSet/>
      <dgm:spPr/>
      <dgm:t>
        <a:bodyPr/>
        <a:lstStyle/>
        <a:p>
          <a:endParaRPr lang="es-ES" sz="1400" b="0">
            <a:latin typeface="Montserrat" panose="00000500000000000000" pitchFamily="2" charset="0"/>
          </a:endParaRPr>
        </a:p>
      </dgm:t>
    </dgm:pt>
    <dgm:pt modelId="{5E8B4E4C-9437-4420-AD5F-2AD7C08363DA}" type="sibTrans" cxnId="{B674863C-6233-4D99-8150-30778E36869C}">
      <dgm:prSet/>
      <dgm:spPr/>
      <dgm:t>
        <a:bodyPr/>
        <a:lstStyle/>
        <a:p>
          <a:endParaRPr lang="es-ES" sz="1400" b="0">
            <a:latin typeface="Montserrat" panose="00000500000000000000" pitchFamily="2" charset="0"/>
          </a:endParaRPr>
        </a:p>
      </dgm:t>
    </dgm:pt>
    <dgm:pt modelId="{53B8C527-62D7-4CB0-8682-BD4ADCDA2048}">
      <dgm:prSet phldrT="[Texto]"/>
      <dgm:spPr/>
      <dgm:t>
        <a:bodyPr/>
        <a:lstStyle/>
        <a:p>
          <a:endParaRPr lang="es-ES"/>
        </a:p>
      </dgm:t>
    </dgm:pt>
    <dgm:pt modelId="{066DE334-9D34-4854-9B63-FCC86B99DBF1}" type="parTrans" cxnId="{0029F8E6-CBA2-4183-8079-6CC3A0CF3940}">
      <dgm:prSet/>
      <dgm:spPr/>
      <dgm:t>
        <a:bodyPr/>
        <a:lstStyle/>
        <a:p>
          <a:endParaRPr lang="es-ES" sz="1400" b="0">
            <a:latin typeface="Montserrat" panose="00000500000000000000" pitchFamily="2" charset="0"/>
          </a:endParaRPr>
        </a:p>
      </dgm:t>
    </dgm:pt>
    <dgm:pt modelId="{D78D1A13-0834-400A-849E-D1CEC573871A}" type="sibTrans" cxnId="{0029F8E6-CBA2-4183-8079-6CC3A0CF3940}">
      <dgm:prSet/>
      <dgm:spPr/>
      <dgm:t>
        <a:bodyPr/>
        <a:lstStyle/>
        <a:p>
          <a:endParaRPr lang="es-ES" sz="1400" b="0">
            <a:latin typeface="Montserrat" panose="00000500000000000000" pitchFamily="2" charset="0"/>
          </a:endParaRPr>
        </a:p>
      </dgm:t>
    </dgm:pt>
    <dgm:pt modelId="{B1CBE4C1-EEB0-45A6-8FE5-67A4594BDBF3}">
      <dgm:prSet custT="1"/>
      <dgm:spPr>
        <a:solidFill>
          <a:srgbClr val="DEC9A3"/>
        </a:solidFill>
      </dgm:spPr>
      <dgm:t>
        <a:bodyPr wrap="square" lIns="0" tIns="0" rIns="0" bIns="0" rtlCol="0"/>
        <a:lstStyle/>
        <a:p>
          <a:pPr marL="0" algn="ctr" defTabSz="914400" rtl="0" eaLnBrk="1" latinLnBrk="0" hangingPunct="1"/>
          <a:r>
            <a:rPr lang="es-MX" sz="1400" b="1" kern="1200" dirty="0">
              <a:solidFill>
                <a:srgbClr val="A22243"/>
              </a:solidFill>
              <a:latin typeface="Montserrat Light" panose="00000400000000000000" pitchFamily="2" charset="0"/>
              <a:ea typeface="+mn-ea"/>
              <a:cs typeface="+mn-cs"/>
            </a:rPr>
            <a:t>Secretaría de la Función Pública</a:t>
          </a:r>
          <a:endParaRPr lang="es-ES" sz="1400" b="1" kern="1200" dirty="0">
            <a:solidFill>
              <a:srgbClr val="A22243"/>
            </a:solidFill>
            <a:latin typeface="Montserrat Light" panose="00000400000000000000" pitchFamily="2" charset="0"/>
            <a:ea typeface="+mn-ea"/>
            <a:cs typeface="+mn-cs"/>
          </a:endParaRPr>
        </a:p>
      </dgm:t>
    </dgm:pt>
    <dgm:pt modelId="{DBD45BD1-3B71-43A9-AB68-638BF0A255C8}" type="parTrans" cxnId="{A18C30EC-6062-4C3A-8BCD-788CFC0A5701}">
      <dgm:prSet/>
      <dgm:spPr>
        <a:ln>
          <a:solidFill>
            <a:srgbClr val="A22243"/>
          </a:solidFill>
        </a:ln>
      </dgm:spPr>
      <dgm:t>
        <a:bodyPr/>
        <a:lstStyle/>
        <a:p>
          <a:endParaRPr lang="es-ES" sz="1400" b="0">
            <a:latin typeface="Montserrat" panose="00000500000000000000" pitchFamily="2" charset="0"/>
          </a:endParaRPr>
        </a:p>
      </dgm:t>
    </dgm:pt>
    <dgm:pt modelId="{4B5BA19D-3CE0-4EF5-A298-01FEF19659F6}" type="sibTrans" cxnId="{A18C30EC-6062-4C3A-8BCD-788CFC0A5701}">
      <dgm:prSet/>
      <dgm:spPr/>
      <dgm:t>
        <a:bodyPr/>
        <a:lstStyle/>
        <a:p>
          <a:endParaRPr lang="es-ES" sz="1400" b="0">
            <a:latin typeface="Montserrat" panose="00000500000000000000" pitchFamily="2" charset="0"/>
          </a:endParaRPr>
        </a:p>
      </dgm:t>
    </dgm:pt>
    <dgm:pt modelId="{E99EC56F-AE3D-4605-BA88-B0BE10A3C4C4}">
      <dgm:prSet custT="1"/>
      <dgm:spPr>
        <a:solidFill>
          <a:srgbClr val="DEC9A3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gm:spPr>
      <dgm:t>
        <a:bodyPr spcFirstLastPara="0" vert="horz" wrap="square" lIns="0" tIns="0" rIns="0" bIns="0" numCol="1" spcCol="1270" rtlCol="0" anchor="ctr" anchorCtr="0"/>
        <a:lstStyle/>
        <a:p>
          <a:pPr marL="0" lvl="0" indent="0" algn="ctr" defTabSz="914400" rtl="0" eaLnBrk="1" latinLnBrk="0" hangingPunct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400" b="1" kern="1200" dirty="0">
              <a:solidFill>
                <a:srgbClr val="A22243"/>
              </a:solidFill>
              <a:latin typeface="Montserrat Light" panose="00000400000000000000" pitchFamily="2" charset="0"/>
              <a:ea typeface="+mn-ea"/>
              <a:cs typeface="+mn-cs"/>
            </a:rPr>
            <a:t>Otros Actores Interesados (</a:t>
          </a:r>
          <a:r>
            <a:rPr lang="es-MX" sz="1400" b="1" kern="1200" dirty="0" err="1">
              <a:solidFill>
                <a:srgbClr val="A22243"/>
              </a:solidFill>
              <a:latin typeface="Montserrat Light" panose="00000400000000000000" pitchFamily="2" charset="0"/>
              <a:ea typeface="+mn-ea"/>
              <a:cs typeface="+mn-cs"/>
            </a:rPr>
            <a:t>CPC´s</a:t>
          </a:r>
          <a:r>
            <a:rPr lang="es-MX" sz="1400" b="1" kern="1200" dirty="0">
              <a:solidFill>
                <a:srgbClr val="A22243"/>
              </a:solidFill>
              <a:latin typeface="Montserrat Light" panose="00000400000000000000" pitchFamily="2" charset="0"/>
              <a:ea typeface="+mn-ea"/>
              <a:cs typeface="+mn-cs"/>
            </a:rPr>
            <a:t>, OSC, etc.)</a:t>
          </a:r>
          <a:endParaRPr lang="es-ES" sz="1400" b="1" kern="1200" dirty="0">
            <a:solidFill>
              <a:srgbClr val="A22243"/>
            </a:solidFill>
            <a:latin typeface="Montserrat Light" panose="00000400000000000000" pitchFamily="2" charset="0"/>
            <a:ea typeface="+mn-ea"/>
            <a:cs typeface="+mn-cs"/>
          </a:endParaRPr>
        </a:p>
      </dgm:t>
    </dgm:pt>
    <dgm:pt modelId="{194DB3F2-7860-4BAD-8F41-020FDFBAB980}" type="parTrans" cxnId="{261BEB5B-0A14-4FBA-AF3D-EFD536048D3D}">
      <dgm:prSet/>
      <dgm:spPr>
        <a:ln>
          <a:solidFill>
            <a:srgbClr val="A22243"/>
          </a:solidFill>
        </a:ln>
      </dgm:spPr>
      <dgm:t>
        <a:bodyPr/>
        <a:lstStyle/>
        <a:p>
          <a:endParaRPr lang="es-ES" sz="1400" b="0">
            <a:latin typeface="Montserrat" panose="00000500000000000000" pitchFamily="2" charset="0"/>
          </a:endParaRPr>
        </a:p>
      </dgm:t>
    </dgm:pt>
    <dgm:pt modelId="{BC3E86E4-BBAF-449D-A3D8-57D178C81546}" type="sibTrans" cxnId="{261BEB5B-0A14-4FBA-AF3D-EFD536048D3D}">
      <dgm:prSet/>
      <dgm:spPr/>
      <dgm:t>
        <a:bodyPr/>
        <a:lstStyle/>
        <a:p>
          <a:endParaRPr lang="es-ES" sz="1400" b="0">
            <a:latin typeface="Montserrat" panose="00000500000000000000" pitchFamily="2" charset="0"/>
          </a:endParaRPr>
        </a:p>
      </dgm:t>
    </dgm:pt>
    <dgm:pt modelId="{C1D2A08E-D578-466D-B875-91780BC8F7C7}">
      <dgm:prSet custT="1"/>
      <dgm:spPr>
        <a:solidFill>
          <a:srgbClr val="DEC9A3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gm:spPr>
      <dgm:t>
        <a:bodyPr spcFirstLastPara="0" vert="horz" wrap="square" lIns="0" tIns="0" rIns="0" bIns="0" numCol="1" spcCol="1270" rtlCol="0" anchor="ctr" anchorCtr="0"/>
        <a:lstStyle/>
        <a:p>
          <a:pPr marL="0" lvl="0" indent="0" algn="ctr" defTabSz="914400" rtl="0" eaLnBrk="1" latinLnBrk="0" hangingPunct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400" b="1" kern="1200" dirty="0">
              <a:solidFill>
                <a:srgbClr val="A22243"/>
              </a:solidFill>
              <a:latin typeface="Montserrat Light" panose="00000400000000000000" pitchFamily="2" charset="0"/>
              <a:ea typeface="+mn-ea"/>
              <a:cs typeface="+mn-cs"/>
            </a:rPr>
            <a:t>Instancias Ejecutoras </a:t>
          </a:r>
          <a:endParaRPr lang="es-ES" sz="1400" b="1" kern="1200" dirty="0">
            <a:solidFill>
              <a:srgbClr val="A22243"/>
            </a:solidFill>
            <a:latin typeface="Montserrat Light" panose="00000400000000000000" pitchFamily="2" charset="0"/>
            <a:ea typeface="+mn-ea"/>
            <a:cs typeface="+mn-cs"/>
          </a:endParaRPr>
        </a:p>
      </dgm:t>
    </dgm:pt>
    <dgm:pt modelId="{35C39DC2-C2A3-466F-9B69-5763033C5B00}" type="parTrans" cxnId="{237CEA2A-D390-4FB0-8709-A65DB3FB7D14}">
      <dgm:prSet/>
      <dgm:spPr>
        <a:ln>
          <a:solidFill>
            <a:srgbClr val="A22243"/>
          </a:solidFill>
        </a:ln>
      </dgm:spPr>
      <dgm:t>
        <a:bodyPr/>
        <a:lstStyle/>
        <a:p>
          <a:endParaRPr lang="es-ES" sz="1400" b="0">
            <a:latin typeface="Montserrat" panose="00000500000000000000" pitchFamily="2" charset="0"/>
          </a:endParaRPr>
        </a:p>
      </dgm:t>
    </dgm:pt>
    <dgm:pt modelId="{CBCDB753-34BA-4CB5-8DFB-F2945BEF9C75}" type="sibTrans" cxnId="{237CEA2A-D390-4FB0-8709-A65DB3FB7D14}">
      <dgm:prSet/>
      <dgm:spPr/>
      <dgm:t>
        <a:bodyPr/>
        <a:lstStyle/>
        <a:p>
          <a:endParaRPr lang="es-ES" sz="1400" b="0">
            <a:latin typeface="Montserrat" panose="00000500000000000000" pitchFamily="2" charset="0"/>
          </a:endParaRPr>
        </a:p>
      </dgm:t>
    </dgm:pt>
    <dgm:pt modelId="{77CE5B22-A9D0-4CF0-880B-BDC22E599EBC}">
      <dgm:prSet custT="1"/>
      <dgm:spPr>
        <a:solidFill>
          <a:srgbClr val="DEC9A3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gm:spPr>
      <dgm:t>
        <a:bodyPr spcFirstLastPara="0" vert="horz" wrap="square" lIns="0" tIns="0" rIns="0" bIns="0" numCol="1" spcCol="1270" rtlCol="0" anchor="ctr" anchorCtr="0"/>
        <a:lstStyle/>
        <a:p>
          <a:pPr marL="0" lvl="0" indent="0" algn="ctr" defTabSz="914400" rtl="0" eaLnBrk="1" latinLnBrk="0" hangingPunct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400" b="1" kern="1200" dirty="0">
              <a:solidFill>
                <a:srgbClr val="A22243"/>
              </a:solidFill>
              <a:latin typeface="Montserrat Light" panose="00000400000000000000" pitchFamily="2" charset="0"/>
              <a:ea typeface="+mn-ea"/>
              <a:cs typeface="+mn-cs"/>
            </a:rPr>
            <a:t>Órganos de Control</a:t>
          </a:r>
        </a:p>
        <a:p>
          <a:pPr marL="0" lvl="0" indent="0" algn="ctr" defTabSz="914400" rtl="0" eaLnBrk="1" latinLnBrk="0" hangingPunct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400" b="1" kern="1200" dirty="0">
              <a:solidFill>
                <a:srgbClr val="A22243"/>
              </a:solidFill>
              <a:latin typeface="Montserrat Light" panose="00000400000000000000" pitchFamily="2" charset="0"/>
              <a:ea typeface="+mn-ea"/>
              <a:cs typeface="+mn-cs"/>
            </a:rPr>
            <a:t>(OIC y OEC)</a:t>
          </a:r>
          <a:endParaRPr lang="es-ES" sz="1400" b="1" kern="1200" dirty="0">
            <a:solidFill>
              <a:srgbClr val="A22243"/>
            </a:solidFill>
            <a:latin typeface="Montserrat Light" panose="00000400000000000000" pitchFamily="2" charset="0"/>
            <a:ea typeface="+mn-ea"/>
            <a:cs typeface="+mn-cs"/>
          </a:endParaRPr>
        </a:p>
      </dgm:t>
    </dgm:pt>
    <dgm:pt modelId="{92694A5D-E427-4D2E-B715-DA85533C4806}" type="parTrans" cxnId="{99A577B9-177B-4A84-9F26-799B1C3C59D9}">
      <dgm:prSet/>
      <dgm:spPr>
        <a:ln>
          <a:solidFill>
            <a:srgbClr val="A22243"/>
          </a:solidFill>
        </a:ln>
      </dgm:spPr>
      <dgm:t>
        <a:bodyPr/>
        <a:lstStyle/>
        <a:p>
          <a:endParaRPr lang="es-ES" sz="1400" b="0">
            <a:latin typeface="Montserrat" panose="00000500000000000000" pitchFamily="2" charset="0"/>
          </a:endParaRPr>
        </a:p>
      </dgm:t>
    </dgm:pt>
    <dgm:pt modelId="{E51C7BD3-4D67-49C1-9846-22586BBC93D6}" type="sibTrans" cxnId="{99A577B9-177B-4A84-9F26-799B1C3C59D9}">
      <dgm:prSet/>
      <dgm:spPr/>
      <dgm:t>
        <a:bodyPr/>
        <a:lstStyle/>
        <a:p>
          <a:endParaRPr lang="es-ES" sz="1400" b="0">
            <a:latin typeface="Montserrat" panose="00000500000000000000" pitchFamily="2" charset="0"/>
          </a:endParaRPr>
        </a:p>
      </dgm:t>
    </dgm:pt>
    <dgm:pt modelId="{282D08E3-BFB8-4482-A595-8494CAD1E163}">
      <dgm:prSet custT="1"/>
      <dgm:spPr>
        <a:solidFill>
          <a:srgbClr val="DEC9A3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gm:spPr>
      <dgm:t>
        <a:bodyPr spcFirstLastPara="0" vert="horz" wrap="square" lIns="0" tIns="0" rIns="0" bIns="0" numCol="1" spcCol="1270" rtlCol="0" anchor="ctr" anchorCtr="0"/>
        <a:lstStyle/>
        <a:p>
          <a:pPr marL="0" lvl="0" indent="0" algn="ctr" defTabSz="914400" rtl="0" eaLnBrk="1" latinLnBrk="0" hangingPunct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400" b="1" kern="1200" dirty="0">
              <a:solidFill>
                <a:srgbClr val="A22243"/>
              </a:solidFill>
              <a:latin typeface="Montserrat Light" panose="00000400000000000000" pitchFamily="2" charset="0"/>
              <a:ea typeface="+mn-ea"/>
              <a:cs typeface="+mn-cs"/>
            </a:rPr>
            <a:t>Organizaciones Sociales y Civiles e Instituciones académicas</a:t>
          </a:r>
          <a:endParaRPr lang="es-ES" sz="1400" b="1" kern="1200" dirty="0">
            <a:solidFill>
              <a:srgbClr val="A22243"/>
            </a:solidFill>
            <a:latin typeface="Montserrat Light" panose="00000400000000000000" pitchFamily="2" charset="0"/>
            <a:ea typeface="+mn-ea"/>
            <a:cs typeface="+mn-cs"/>
          </a:endParaRPr>
        </a:p>
      </dgm:t>
    </dgm:pt>
    <dgm:pt modelId="{3CF79B98-9AC8-44FA-9055-9E87F779E259}" type="parTrans" cxnId="{D4F165E0-C95B-49C9-B765-D3968CF0C7FF}">
      <dgm:prSet/>
      <dgm:spPr>
        <a:ln>
          <a:solidFill>
            <a:srgbClr val="A22243"/>
          </a:solidFill>
        </a:ln>
      </dgm:spPr>
      <dgm:t>
        <a:bodyPr/>
        <a:lstStyle/>
        <a:p>
          <a:endParaRPr lang="es-ES" sz="1400" b="0">
            <a:latin typeface="Montserrat" panose="00000500000000000000" pitchFamily="2" charset="0"/>
          </a:endParaRPr>
        </a:p>
      </dgm:t>
    </dgm:pt>
    <dgm:pt modelId="{D9701E60-4D90-47D9-84B5-94513A0BE832}" type="sibTrans" cxnId="{D4F165E0-C95B-49C9-B765-D3968CF0C7FF}">
      <dgm:prSet/>
      <dgm:spPr/>
      <dgm:t>
        <a:bodyPr/>
        <a:lstStyle/>
        <a:p>
          <a:endParaRPr lang="es-ES" sz="1400" b="0">
            <a:latin typeface="Montserrat" panose="00000500000000000000" pitchFamily="2" charset="0"/>
          </a:endParaRPr>
        </a:p>
      </dgm:t>
    </dgm:pt>
    <dgm:pt modelId="{DCE1A8A8-70EA-4018-8C11-857B3DCA82F4}">
      <dgm:prSet custT="1"/>
      <dgm:spPr>
        <a:solidFill>
          <a:srgbClr val="DEC9A3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gm:spPr>
      <dgm:t>
        <a:bodyPr spcFirstLastPara="0" vert="horz" wrap="square" lIns="0" tIns="0" rIns="0" bIns="0" numCol="1" spcCol="1270" rtlCol="0" anchor="ctr" anchorCtr="0"/>
        <a:lstStyle/>
        <a:p>
          <a:pPr marL="0" lvl="0" indent="0" algn="ctr" defTabSz="914400" rtl="0" eaLnBrk="1" latinLnBrk="0" hangingPunct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400" b="1" kern="1200" dirty="0">
              <a:solidFill>
                <a:srgbClr val="A22243"/>
              </a:solidFill>
              <a:latin typeface="Montserrat Light" panose="00000400000000000000" pitchFamily="2" charset="0"/>
              <a:ea typeface="+mn-ea"/>
              <a:cs typeface="+mn-cs"/>
            </a:rPr>
            <a:t>Instancias Normativas</a:t>
          </a:r>
        </a:p>
      </dgm:t>
    </dgm:pt>
    <dgm:pt modelId="{FE933FB2-4542-41FF-8D30-83ED62B4ADFB}" type="parTrans" cxnId="{D481FA64-AE1C-4A38-9826-433176959DF6}">
      <dgm:prSet/>
      <dgm:spPr>
        <a:ln>
          <a:solidFill>
            <a:srgbClr val="A22243"/>
          </a:solidFill>
        </a:ln>
      </dgm:spPr>
      <dgm:t>
        <a:bodyPr/>
        <a:lstStyle/>
        <a:p>
          <a:endParaRPr lang="es-MX"/>
        </a:p>
      </dgm:t>
    </dgm:pt>
    <dgm:pt modelId="{E371EC90-482A-4B1B-AE0C-FE6D1D996B07}" type="sibTrans" cxnId="{D481FA64-AE1C-4A38-9826-433176959DF6}">
      <dgm:prSet/>
      <dgm:spPr/>
      <dgm:t>
        <a:bodyPr/>
        <a:lstStyle/>
        <a:p>
          <a:endParaRPr lang="es-MX"/>
        </a:p>
      </dgm:t>
    </dgm:pt>
    <dgm:pt modelId="{44F6459A-F51E-4ECC-81BF-E71FBAC27987}" type="pres">
      <dgm:prSet presAssocID="{7803C55E-12AA-4D31-A02E-5E2A06BE6027}" presName="Name0" presStyleCnt="0">
        <dgm:presLayoutVars>
          <dgm:chMax val="1"/>
          <dgm:chPref val="1"/>
          <dgm:dir/>
          <dgm:animOne val="branch"/>
          <dgm:animLvl val="lvl"/>
        </dgm:presLayoutVars>
      </dgm:prSet>
      <dgm:spPr/>
      <dgm:t>
        <a:bodyPr/>
        <a:lstStyle/>
        <a:p>
          <a:endParaRPr lang="es-ES"/>
        </a:p>
      </dgm:t>
    </dgm:pt>
    <dgm:pt modelId="{82012DDF-74D3-44F7-8D4F-64582817FA1E}" type="pres">
      <dgm:prSet presAssocID="{810E8D06-E17E-478C-9607-FB7C52D07A7A}" presName="singleCycle" presStyleCnt="0"/>
      <dgm:spPr/>
    </dgm:pt>
    <dgm:pt modelId="{DCEFEC41-0233-489A-BF93-1F2C99A04EFB}" type="pres">
      <dgm:prSet presAssocID="{810E8D06-E17E-478C-9607-FB7C52D07A7A}" presName="singleCenter" presStyleLbl="node1" presStyleIdx="0" presStyleCnt="7" custLinFactNeighborX="829" custLinFactNeighborY="7416">
        <dgm:presLayoutVars>
          <dgm:chMax val="7"/>
          <dgm:chPref val="7"/>
        </dgm:presLayoutVars>
      </dgm:prSet>
      <dgm:spPr>
        <a:xfrm>
          <a:off x="4599927" y="2322750"/>
          <a:ext cx="1702725" cy="1702725"/>
        </a:xfrm>
        <a:prstGeom prst="roundRect">
          <a:avLst/>
        </a:prstGeom>
      </dgm:spPr>
      <dgm:t>
        <a:bodyPr/>
        <a:lstStyle/>
        <a:p>
          <a:endParaRPr lang="es-ES"/>
        </a:p>
      </dgm:t>
    </dgm:pt>
    <dgm:pt modelId="{AAE20EC8-C424-4D9B-85B4-4FB6DB2671B6}" type="pres">
      <dgm:prSet presAssocID="{DBD45BD1-3B71-43A9-AB68-638BF0A255C8}" presName="Name56" presStyleLbl="parChTrans1D2" presStyleIdx="0" presStyleCnt="6"/>
      <dgm:spPr/>
      <dgm:t>
        <a:bodyPr/>
        <a:lstStyle/>
        <a:p>
          <a:endParaRPr lang="es-ES"/>
        </a:p>
      </dgm:t>
    </dgm:pt>
    <dgm:pt modelId="{92D2DA7B-5FBE-4536-AB01-F29C3D7D4AE4}" type="pres">
      <dgm:prSet presAssocID="{B1CBE4C1-EEB0-45A6-8FE5-67A4594BDBF3}" presName="text0" presStyleLbl="node1" presStyleIdx="1" presStyleCnt="7" custScaleX="164065" custScaleY="108403" custRadScaleRad="67118" custRadScaleInc="4676">
        <dgm:presLayoutVars>
          <dgm:bulletEnabled val="1"/>
        </dgm:presLayoutVars>
      </dgm:prSet>
      <dgm:spPr>
        <a:xfrm>
          <a:off x="4515104" y="698438"/>
          <a:ext cx="1871695" cy="1236689"/>
        </a:xfrm>
        <a:prstGeom prst="roundRect">
          <a:avLst/>
        </a:prstGeom>
      </dgm:spPr>
      <dgm:t>
        <a:bodyPr/>
        <a:lstStyle/>
        <a:p>
          <a:endParaRPr lang="es-ES"/>
        </a:p>
      </dgm:t>
    </dgm:pt>
    <dgm:pt modelId="{BC7C73BD-3BC6-4C2F-A118-F82E24A01D89}" type="pres">
      <dgm:prSet presAssocID="{35C39DC2-C2A3-466F-9B69-5763033C5B00}" presName="Name56" presStyleLbl="parChTrans1D2" presStyleIdx="1" presStyleCnt="6"/>
      <dgm:spPr/>
      <dgm:t>
        <a:bodyPr/>
        <a:lstStyle/>
        <a:p>
          <a:endParaRPr lang="es-ES"/>
        </a:p>
      </dgm:t>
    </dgm:pt>
    <dgm:pt modelId="{86E46305-C02E-48FD-AAA3-98442D326E2C}" type="pres">
      <dgm:prSet presAssocID="{C1D2A08E-D578-466D-B875-91780BC8F7C7}" presName="text0" presStyleLbl="node1" presStyleIdx="2" presStyleCnt="7" custScaleX="176720" custScaleY="108403" custRadScaleRad="118872" custRadScaleInc="28190">
        <dgm:presLayoutVars>
          <dgm:bulletEnabled val="1"/>
        </dgm:presLayoutVars>
      </dgm:prSet>
      <dgm:spPr>
        <a:xfrm>
          <a:off x="6527853" y="1473086"/>
          <a:ext cx="2016067" cy="1236689"/>
        </a:xfrm>
        <a:prstGeom prst="roundRect">
          <a:avLst/>
        </a:prstGeom>
      </dgm:spPr>
      <dgm:t>
        <a:bodyPr/>
        <a:lstStyle/>
        <a:p>
          <a:endParaRPr lang="es-ES"/>
        </a:p>
      </dgm:t>
    </dgm:pt>
    <dgm:pt modelId="{35135113-3A29-4645-A943-D74C990008B9}" type="pres">
      <dgm:prSet presAssocID="{92694A5D-E427-4D2E-B715-DA85533C4806}" presName="Name56" presStyleLbl="parChTrans1D2" presStyleIdx="2" presStyleCnt="6"/>
      <dgm:spPr/>
      <dgm:t>
        <a:bodyPr/>
        <a:lstStyle/>
        <a:p>
          <a:endParaRPr lang="es-ES"/>
        </a:p>
      </dgm:t>
    </dgm:pt>
    <dgm:pt modelId="{248BC236-1DD6-49C2-A818-2BA29827E05B}" type="pres">
      <dgm:prSet presAssocID="{77CE5B22-A9D0-4CF0-880B-BDC22E599EBC}" presName="text0" presStyleLbl="node1" presStyleIdx="3" presStyleCnt="7" custScaleX="164065" custScaleY="108403" custRadScaleRad="129227" custRadScaleInc="-1363">
        <dgm:presLayoutVars>
          <dgm:bulletEnabled val="1"/>
        </dgm:presLayoutVars>
      </dgm:prSet>
      <dgm:spPr>
        <a:xfrm>
          <a:off x="4477855" y="4486504"/>
          <a:ext cx="1871695" cy="1236689"/>
        </a:xfrm>
        <a:prstGeom prst="roundRect">
          <a:avLst/>
        </a:prstGeom>
      </dgm:spPr>
      <dgm:t>
        <a:bodyPr/>
        <a:lstStyle/>
        <a:p>
          <a:endParaRPr lang="es-ES"/>
        </a:p>
      </dgm:t>
    </dgm:pt>
    <dgm:pt modelId="{65CF59D6-9CFF-413E-8BBB-9C9389060826}" type="pres">
      <dgm:prSet presAssocID="{3CF79B98-9AC8-44FA-9055-9E87F779E259}" presName="Name56" presStyleLbl="parChTrans1D2" presStyleIdx="3" presStyleCnt="6"/>
      <dgm:spPr/>
      <dgm:t>
        <a:bodyPr/>
        <a:lstStyle/>
        <a:p>
          <a:endParaRPr lang="es-ES"/>
        </a:p>
      </dgm:t>
    </dgm:pt>
    <dgm:pt modelId="{52F9AAE0-BC7B-4A9C-A9AE-DBD9DE83C98C}" type="pres">
      <dgm:prSet presAssocID="{282D08E3-BFB8-4482-A595-8494CAD1E163}" presName="text0" presStyleLbl="node1" presStyleIdx="4" presStyleCnt="7" custScaleX="164065" custScaleY="108403">
        <dgm:presLayoutVars>
          <dgm:bulletEnabled val="1"/>
        </dgm:presLayoutVars>
      </dgm:prSet>
      <dgm:spPr>
        <a:xfrm>
          <a:off x="2514597" y="3353017"/>
          <a:ext cx="1871695" cy="1236689"/>
        </a:xfrm>
        <a:prstGeom prst="roundRect">
          <a:avLst/>
        </a:prstGeom>
      </dgm:spPr>
      <dgm:t>
        <a:bodyPr/>
        <a:lstStyle/>
        <a:p>
          <a:endParaRPr lang="es-ES"/>
        </a:p>
      </dgm:t>
    </dgm:pt>
    <dgm:pt modelId="{716267A7-1301-48C6-9720-DA5670A2A75D}" type="pres">
      <dgm:prSet presAssocID="{194DB3F2-7860-4BAD-8F41-020FDFBAB980}" presName="Name56" presStyleLbl="parChTrans1D2" presStyleIdx="4" presStyleCnt="6"/>
      <dgm:spPr/>
      <dgm:t>
        <a:bodyPr/>
        <a:lstStyle/>
        <a:p>
          <a:endParaRPr lang="es-ES"/>
        </a:p>
      </dgm:t>
    </dgm:pt>
    <dgm:pt modelId="{82E99FC1-9F37-4569-B354-FB636B708EBD}" type="pres">
      <dgm:prSet presAssocID="{E99EC56F-AE3D-4605-BA88-B0BE10A3C4C4}" presName="text0" presStyleLbl="node1" presStyleIdx="5" presStyleCnt="7" custScaleX="164065" custScaleY="108403" custRadScaleRad="127798" custRadScaleInc="148">
        <dgm:presLayoutVars>
          <dgm:bulletEnabled val="1"/>
        </dgm:presLayoutVars>
      </dgm:prSet>
      <dgm:spPr>
        <a:xfrm>
          <a:off x="2538452" y="1424649"/>
          <a:ext cx="1871695" cy="1236689"/>
        </a:xfrm>
        <a:prstGeom prst="roundRect">
          <a:avLst/>
        </a:prstGeom>
      </dgm:spPr>
      <dgm:t>
        <a:bodyPr/>
        <a:lstStyle/>
        <a:p>
          <a:endParaRPr lang="es-ES"/>
        </a:p>
      </dgm:t>
    </dgm:pt>
    <dgm:pt modelId="{708D3332-CFD8-4C9E-8985-C2A0B720DDA7}" type="pres">
      <dgm:prSet presAssocID="{FE933FB2-4542-41FF-8D30-83ED62B4ADFB}" presName="Name56" presStyleLbl="parChTrans1D2" presStyleIdx="5" presStyleCnt="6"/>
      <dgm:spPr/>
      <dgm:t>
        <a:bodyPr/>
        <a:lstStyle/>
        <a:p>
          <a:endParaRPr lang="es-ES"/>
        </a:p>
      </dgm:t>
    </dgm:pt>
    <dgm:pt modelId="{D3BA12BE-985C-4780-A21A-ABC6E4CA0227}" type="pres">
      <dgm:prSet presAssocID="{DCE1A8A8-70EA-4018-8C11-857B3DCA82F4}" presName="text0" presStyleLbl="node1" presStyleIdx="6" presStyleCnt="7" custScaleX="176714" custScaleY="108553" custRadScaleRad="117973" custRadScaleInc="-26861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869770DB-6AA9-4810-953F-18FB1CCFE381}" type="presOf" srcId="{B1CBE4C1-EEB0-45A6-8FE5-67A4594BDBF3}" destId="{92D2DA7B-5FBE-4536-AB01-F29C3D7D4AE4}" srcOrd="0" destOrd="0" presId="urn:microsoft.com/office/officeart/2008/layout/RadialCluster"/>
    <dgm:cxn modelId="{2DA4D502-BD60-4A01-95B4-1FA8C4C61F3B}" type="presOf" srcId="{7803C55E-12AA-4D31-A02E-5E2A06BE6027}" destId="{44F6459A-F51E-4ECC-81BF-E71FBAC27987}" srcOrd="0" destOrd="0" presId="urn:microsoft.com/office/officeart/2008/layout/RadialCluster"/>
    <dgm:cxn modelId="{B674863C-6233-4D99-8150-30778E36869C}" srcId="{7803C55E-12AA-4D31-A02E-5E2A06BE6027}" destId="{810E8D06-E17E-478C-9607-FB7C52D07A7A}" srcOrd="0" destOrd="0" parTransId="{926EDFF0-EEB3-4E3E-AFC6-7FF33BF4C0E9}" sibTransId="{5E8B4E4C-9437-4420-AD5F-2AD7C08363DA}"/>
    <dgm:cxn modelId="{237CEA2A-D390-4FB0-8709-A65DB3FB7D14}" srcId="{810E8D06-E17E-478C-9607-FB7C52D07A7A}" destId="{C1D2A08E-D578-466D-B875-91780BC8F7C7}" srcOrd="1" destOrd="0" parTransId="{35C39DC2-C2A3-466F-9B69-5763033C5B00}" sibTransId="{CBCDB753-34BA-4CB5-8DFB-F2945BEF9C75}"/>
    <dgm:cxn modelId="{7B5B5469-CDC9-4609-B940-DF48C6468A60}" type="presOf" srcId="{194DB3F2-7860-4BAD-8F41-020FDFBAB980}" destId="{716267A7-1301-48C6-9720-DA5670A2A75D}" srcOrd="0" destOrd="0" presId="urn:microsoft.com/office/officeart/2008/layout/RadialCluster"/>
    <dgm:cxn modelId="{D481FA64-AE1C-4A38-9826-433176959DF6}" srcId="{810E8D06-E17E-478C-9607-FB7C52D07A7A}" destId="{DCE1A8A8-70EA-4018-8C11-857B3DCA82F4}" srcOrd="5" destOrd="0" parTransId="{FE933FB2-4542-41FF-8D30-83ED62B4ADFB}" sibTransId="{E371EC90-482A-4B1B-AE0C-FE6D1D996B07}"/>
    <dgm:cxn modelId="{A18C30EC-6062-4C3A-8BCD-788CFC0A5701}" srcId="{810E8D06-E17E-478C-9607-FB7C52D07A7A}" destId="{B1CBE4C1-EEB0-45A6-8FE5-67A4594BDBF3}" srcOrd="0" destOrd="0" parTransId="{DBD45BD1-3B71-43A9-AB68-638BF0A255C8}" sibTransId="{4B5BA19D-3CE0-4EF5-A298-01FEF19659F6}"/>
    <dgm:cxn modelId="{B48213A0-153F-4760-9800-842117ED0A0B}" type="presOf" srcId="{35C39DC2-C2A3-466F-9B69-5763033C5B00}" destId="{BC7C73BD-3BC6-4C2F-A118-F82E24A01D89}" srcOrd="0" destOrd="0" presId="urn:microsoft.com/office/officeart/2008/layout/RadialCluster"/>
    <dgm:cxn modelId="{8ED9CA2F-DDF0-4F85-A98C-15D1E54C401E}" type="presOf" srcId="{3CF79B98-9AC8-44FA-9055-9E87F779E259}" destId="{65CF59D6-9CFF-413E-8BBB-9C9389060826}" srcOrd="0" destOrd="0" presId="urn:microsoft.com/office/officeart/2008/layout/RadialCluster"/>
    <dgm:cxn modelId="{D4F165E0-C95B-49C9-B765-D3968CF0C7FF}" srcId="{810E8D06-E17E-478C-9607-FB7C52D07A7A}" destId="{282D08E3-BFB8-4482-A595-8494CAD1E163}" srcOrd="3" destOrd="0" parTransId="{3CF79B98-9AC8-44FA-9055-9E87F779E259}" sibTransId="{D9701E60-4D90-47D9-84B5-94513A0BE832}"/>
    <dgm:cxn modelId="{A60BCAA2-D83D-4588-899C-361236E48615}" type="presOf" srcId="{92694A5D-E427-4D2E-B715-DA85533C4806}" destId="{35135113-3A29-4645-A943-D74C990008B9}" srcOrd="0" destOrd="0" presId="urn:microsoft.com/office/officeart/2008/layout/RadialCluster"/>
    <dgm:cxn modelId="{68696BB1-28D2-46D5-B641-B2638F4CD731}" type="presOf" srcId="{DBD45BD1-3B71-43A9-AB68-638BF0A255C8}" destId="{AAE20EC8-C424-4D9B-85B4-4FB6DB2671B6}" srcOrd="0" destOrd="0" presId="urn:microsoft.com/office/officeart/2008/layout/RadialCluster"/>
    <dgm:cxn modelId="{70C51B10-9254-44BA-BACC-BE0BA9E2D482}" type="presOf" srcId="{77CE5B22-A9D0-4CF0-880B-BDC22E599EBC}" destId="{248BC236-1DD6-49C2-A818-2BA29827E05B}" srcOrd="0" destOrd="0" presId="urn:microsoft.com/office/officeart/2008/layout/RadialCluster"/>
    <dgm:cxn modelId="{E5FC47AF-3071-4C3C-88FD-AF38438DBFC3}" type="presOf" srcId="{810E8D06-E17E-478C-9607-FB7C52D07A7A}" destId="{DCEFEC41-0233-489A-BF93-1F2C99A04EFB}" srcOrd="0" destOrd="0" presId="urn:microsoft.com/office/officeart/2008/layout/RadialCluster"/>
    <dgm:cxn modelId="{261BEB5B-0A14-4FBA-AF3D-EFD536048D3D}" srcId="{810E8D06-E17E-478C-9607-FB7C52D07A7A}" destId="{E99EC56F-AE3D-4605-BA88-B0BE10A3C4C4}" srcOrd="4" destOrd="0" parTransId="{194DB3F2-7860-4BAD-8F41-020FDFBAB980}" sibTransId="{BC3E86E4-BBAF-449D-A3D8-57D178C81546}"/>
    <dgm:cxn modelId="{0029F8E6-CBA2-4183-8079-6CC3A0CF3940}" srcId="{7803C55E-12AA-4D31-A02E-5E2A06BE6027}" destId="{53B8C527-62D7-4CB0-8682-BD4ADCDA2048}" srcOrd="1" destOrd="0" parTransId="{066DE334-9D34-4854-9B63-FCC86B99DBF1}" sibTransId="{D78D1A13-0834-400A-849E-D1CEC573871A}"/>
    <dgm:cxn modelId="{99A577B9-177B-4A84-9F26-799B1C3C59D9}" srcId="{810E8D06-E17E-478C-9607-FB7C52D07A7A}" destId="{77CE5B22-A9D0-4CF0-880B-BDC22E599EBC}" srcOrd="2" destOrd="0" parTransId="{92694A5D-E427-4D2E-B715-DA85533C4806}" sibTransId="{E51C7BD3-4D67-49C1-9846-22586BBC93D6}"/>
    <dgm:cxn modelId="{483F1634-08BA-481C-A4DB-5A269048935D}" type="presOf" srcId="{282D08E3-BFB8-4482-A595-8494CAD1E163}" destId="{52F9AAE0-BC7B-4A9C-A9AE-DBD9DE83C98C}" srcOrd="0" destOrd="0" presId="urn:microsoft.com/office/officeart/2008/layout/RadialCluster"/>
    <dgm:cxn modelId="{468CBE99-DBBA-4549-BFEC-40AD8E500E09}" type="presOf" srcId="{FE933FB2-4542-41FF-8D30-83ED62B4ADFB}" destId="{708D3332-CFD8-4C9E-8985-C2A0B720DDA7}" srcOrd="0" destOrd="0" presId="urn:microsoft.com/office/officeart/2008/layout/RadialCluster"/>
    <dgm:cxn modelId="{A9C542A9-48B1-46E1-A7C5-B86D08103720}" type="presOf" srcId="{E99EC56F-AE3D-4605-BA88-B0BE10A3C4C4}" destId="{82E99FC1-9F37-4569-B354-FB636B708EBD}" srcOrd="0" destOrd="0" presId="urn:microsoft.com/office/officeart/2008/layout/RadialCluster"/>
    <dgm:cxn modelId="{6F3AF6BF-B614-4B71-A6BC-FCD3DD432777}" type="presOf" srcId="{C1D2A08E-D578-466D-B875-91780BC8F7C7}" destId="{86E46305-C02E-48FD-AAA3-98442D326E2C}" srcOrd="0" destOrd="0" presId="urn:microsoft.com/office/officeart/2008/layout/RadialCluster"/>
    <dgm:cxn modelId="{2E8D3174-5AE6-4F5D-A41E-8B4B00CB94B5}" type="presOf" srcId="{DCE1A8A8-70EA-4018-8C11-857B3DCA82F4}" destId="{D3BA12BE-985C-4780-A21A-ABC6E4CA0227}" srcOrd="0" destOrd="0" presId="urn:microsoft.com/office/officeart/2008/layout/RadialCluster"/>
    <dgm:cxn modelId="{2DA31447-0843-48F5-BBA9-9A4870763859}" type="presParOf" srcId="{44F6459A-F51E-4ECC-81BF-E71FBAC27987}" destId="{82012DDF-74D3-44F7-8D4F-64582817FA1E}" srcOrd="0" destOrd="0" presId="urn:microsoft.com/office/officeart/2008/layout/RadialCluster"/>
    <dgm:cxn modelId="{83C91132-2ED2-4E56-97E9-85E6EAF081F7}" type="presParOf" srcId="{82012DDF-74D3-44F7-8D4F-64582817FA1E}" destId="{DCEFEC41-0233-489A-BF93-1F2C99A04EFB}" srcOrd="0" destOrd="0" presId="urn:microsoft.com/office/officeart/2008/layout/RadialCluster"/>
    <dgm:cxn modelId="{6D79F1F1-9556-4355-B63C-8BAC0E2A451A}" type="presParOf" srcId="{82012DDF-74D3-44F7-8D4F-64582817FA1E}" destId="{AAE20EC8-C424-4D9B-85B4-4FB6DB2671B6}" srcOrd="1" destOrd="0" presId="urn:microsoft.com/office/officeart/2008/layout/RadialCluster"/>
    <dgm:cxn modelId="{98882D3C-F3B7-4E64-8C1F-2491C3FEA11C}" type="presParOf" srcId="{82012DDF-74D3-44F7-8D4F-64582817FA1E}" destId="{92D2DA7B-5FBE-4536-AB01-F29C3D7D4AE4}" srcOrd="2" destOrd="0" presId="urn:microsoft.com/office/officeart/2008/layout/RadialCluster"/>
    <dgm:cxn modelId="{6C3465D4-8080-4558-B588-C86B2A30622F}" type="presParOf" srcId="{82012DDF-74D3-44F7-8D4F-64582817FA1E}" destId="{BC7C73BD-3BC6-4C2F-A118-F82E24A01D89}" srcOrd="3" destOrd="0" presId="urn:microsoft.com/office/officeart/2008/layout/RadialCluster"/>
    <dgm:cxn modelId="{6F6FE2BA-9BC7-4C69-8033-A9FB7AF79859}" type="presParOf" srcId="{82012DDF-74D3-44F7-8D4F-64582817FA1E}" destId="{86E46305-C02E-48FD-AAA3-98442D326E2C}" srcOrd="4" destOrd="0" presId="urn:microsoft.com/office/officeart/2008/layout/RadialCluster"/>
    <dgm:cxn modelId="{8BA5D321-0661-488A-AB20-509AAE875222}" type="presParOf" srcId="{82012DDF-74D3-44F7-8D4F-64582817FA1E}" destId="{35135113-3A29-4645-A943-D74C990008B9}" srcOrd="5" destOrd="0" presId="urn:microsoft.com/office/officeart/2008/layout/RadialCluster"/>
    <dgm:cxn modelId="{6C428B2A-B1A4-4974-8DCC-52308B091035}" type="presParOf" srcId="{82012DDF-74D3-44F7-8D4F-64582817FA1E}" destId="{248BC236-1DD6-49C2-A818-2BA29827E05B}" srcOrd="6" destOrd="0" presId="urn:microsoft.com/office/officeart/2008/layout/RadialCluster"/>
    <dgm:cxn modelId="{3B3E551D-91D2-457A-B6E6-26EDF5A5AF0A}" type="presParOf" srcId="{82012DDF-74D3-44F7-8D4F-64582817FA1E}" destId="{65CF59D6-9CFF-413E-8BBB-9C9389060826}" srcOrd="7" destOrd="0" presId="urn:microsoft.com/office/officeart/2008/layout/RadialCluster"/>
    <dgm:cxn modelId="{7864DBBD-AE9A-46E0-9687-63D9854C29CC}" type="presParOf" srcId="{82012DDF-74D3-44F7-8D4F-64582817FA1E}" destId="{52F9AAE0-BC7B-4A9C-A9AE-DBD9DE83C98C}" srcOrd="8" destOrd="0" presId="urn:microsoft.com/office/officeart/2008/layout/RadialCluster"/>
    <dgm:cxn modelId="{4E512379-FB81-41D6-B723-C633930A2F79}" type="presParOf" srcId="{82012DDF-74D3-44F7-8D4F-64582817FA1E}" destId="{716267A7-1301-48C6-9720-DA5670A2A75D}" srcOrd="9" destOrd="0" presId="urn:microsoft.com/office/officeart/2008/layout/RadialCluster"/>
    <dgm:cxn modelId="{6BE9ECB5-3216-4F85-846F-C266F383CB8B}" type="presParOf" srcId="{82012DDF-74D3-44F7-8D4F-64582817FA1E}" destId="{82E99FC1-9F37-4569-B354-FB636B708EBD}" srcOrd="10" destOrd="0" presId="urn:microsoft.com/office/officeart/2008/layout/RadialCluster"/>
    <dgm:cxn modelId="{CCC1D0BD-4455-4610-BB8E-189BB06AA5B6}" type="presParOf" srcId="{82012DDF-74D3-44F7-8D4F-64582817FA1E}" destId="{708D3332-CFD8-4C9E-8985-C2A0B720DDA7}" srcOrd="11" destOrd="0" presId="urn:microsoft.com/office/officeart/2008/layout/RadialCluster"/>
    <dgm:cxn modelId="{10AC98FD-B65C-4FD3-BC99-16563B8A7B7E}" type="presParOf" srcId="{82012DDF-74D3-44F7-8D4F-64582817FA1E}" destId="{D3BA12BE-985C-4780-A21A-ABC6E4CA0227}" srcOrd="12" destOrd="0" presId="urn:microsoft.com/office/officeart/2008/layout/RadialCluster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A1CB4126-9D4F-4162-889A-F06CC607CE97}" type="doc">
      <dgm:prSet loTypeId="urn:microsoft.com/office/officeart/2005/8/layout/radial1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52899507-5F42-4ECC-82D7-6E853FA1CBCD}">
      <dgm:prSet phldrT="[Texto]" custT="1"/>
      <dgm:spPr>
        <a:solidFill>
          <a:schemeClr val="bg1"/>
        </a:solidFill>
      </dgm:spPr>
      <dgm:t>
        <a:bodyPr/>
        <a:lstStyle/>
        <a:p>
          <a:r>
            <a:rPr lang="es-ES" sz="3600" dirty="0">
              <a:solidFill>
                <a:schemeClr val="tx1"/>
              </a:solidFill>
              <a:latin typeface="Montserrat" panose="00000500000000000000" pitchFamily="2" charset="0"/>
            </a:rPr>
            <a:t>.</a:t>
          </a:r>
        </a:p>
      </dgm:t>
    </dgm:pt>
    <dgm:pt modelId="{57063721-229B-45C3-AD04-2D7AD5EEA27E}" type="parTrans" cxnId="{938FB471-CE61-4A0E-9717-4EEF124078D0}">
      <dgm:prSet/>
      <dgm:spPr/>
      <dgm:t>
        <a:bodyPr/>
        <a:lstStyle/>
        <a:p>
          <a:endParaRPr lang="es-ES" sz="2800">
            <a:solidFill>
              <a:schemeClr val="tx1"/>
            </a:solidFill>
            <a:latin typeface="Montserrat" panose="00000500000000000000" pitchFamily="2" charset="0"/>
          </a:endParaRPr>
        </a:p>
      </dgm:t>
    </dgm:pt>
    <dgm:pt modelId="{CF1656FD-36C6-4852-A29F-DD8B0E2AD589}" type="sibTrans" cxnId="{938FB471-CE61-4A0E-9717-4EEF124078D0}">
      <dgm:prSet/>
      <dgm:spPr/>
      <dgm:t>
        <a:bodyPr/>
        <a:lstStyle/>
        <a:p>
          <a:endParaRPr lang="es-ES" sz="2800">
            <a:solidFill>
              <a:schemeClr val="tx1"/>
            </a:solidFill>
            <a:latin typeface="Montserrat" panose="00000500000000000000" pitchFamily="2" charset="0"/>
          </a:endParaRPr>
        </a:p>
      </dgm:t>
    </dgm:pt>
    <dgm:pt modelId="{AA053B90-9C81-4A5F-B490-D0386FAFA7FD}">
      <dgm:prSet phldrT="[Texto]" custT="1"/>
      <dgm:spPr>
        <a:solidFill>
          <a:schemeClr val="bg1"/>
        </a:solidFill>
      </dgm:spPr>
      <dgm:t>
        <a:bodyPr/>
        <a:lstStyle/>
        <a:p>
          <a:r>
            <a:rPr lang="es-MX" sz="1400" dirty="0">
              <a:solidFill>
                <a:schemeClr val="tx1"/>
              </a:solidFill>
              <a:latin typeface="Montserrat SemiBold" panose="00000700000000000000" pitchFamily="2" charset="0"/>
            </a:rPr>
            <a:t>Se conforman de manera libre y </a:t>
          </a:r>
          <a:r>
            <a:rPr lang="es-MX" sz="1400" dirty="0" smtClean="0">
              <a:solidFill>
                <a:schemeClr val="tx1"/>
              </a:solidFill>
              <a:latin typeface="Montserrat SemiBold" panose="00000700000000000000" pitchFamily="2" charset="0"/>
            </a:rPr>
            <a:t>voluntaria</a:t>
          </a:r>
          <a:endParaRPr lang="es-ES" sz="1400" dirty="0">
            <a:solidFill>
              <a:schemeClr val="tx1"/>
            </a:solidFill>
            <a:latin typeface="Montserrat SemiBold" panose="00000700000000000000" pitchFamily="2" charset="0"/>
          </a:endParaRPr>
        </a:p>
      </dgm:t>
    </dgm:pt>
    <dgm:pt modelId="{A317AEE6-666E-4394-831E-59B0A1F315DF}" type="sibTrans" cxnId="{C3B8EE7C-C5A0-4628-A84A-52785B7B5601}">
      <dgm:prSet/>
      <dgm:spPr/>
      <dgm:t>
        <a:bodyPr/>
        <a:lstStyle/>
        <a:p>
          <a:endParaRPr lang="es-ES" sz="2800">
            <a:solidFill>
              <a:schemeClr val="tx1"/>
            </a:solidFill>
            <a:latin typeface="Montserrat" panose="00000500000000000000" pitchFamily="2" charset="0"/>
          </a:endParaRPr>
        </a:p>
      </dgm:t>
    </dgm:pt>
    <dgm:pt modelId="{668BA0F4-43DE-409E-A65C-3EA8775DB94B}" type="parTrans" cxnId="{C3B8EE7C-C5A0-4628-A84A-52785B7B5601}">
      <dgm:prSet custT="1"/>
      <dgm:spPr>
        <a:ln w="28575">
          <a:solidFill>
            <a:schemeClr val="bg1"/>
          </a:solidFill>
        </a:ln>
      </dgm:spPr>
      <dgm:t>
        <a:bodyPr/>
        <a:lstStyle/>
        <a:p>
          <a:endParaRPr lang="es-ES" sz="800">
            <a:solidFill>
              <a:schemeClr val="tx1"/>
            </a:solidFill>
            <a:latin typeface="Montserrat" panose="00000500000000000000" pitchFamily="2" charset="0"/>
          </a:endParaRPr>
        </a:p>
      </dgm:t>
    </dgm:pt>
    <dgm:pt modelId="{8A25B49D-DC09-49A0-B354-8CB52FBEA2F8}">
      <dgm:prSet phldrT="[Texto]" custT="1"/>
      <dgm:spPr>
        <a:noFill/>
      </dgm:spPr>
      <dgm:t>
        <a:bodyPr/>
        <a:lstStyle/>
        <a:p>
          <a:r>
            <a:rPr lang="es-ES" sz="1400" dirty="0" smtClean="0">
              <a:solidFill>
                <a:schemeClr val="tx1"/>
              </a:solidFill>
              <a:latin typeface="Montserrat SemiBold" panose="00000700000000000000" pitchFamily="2" charset="0"/>
            </a:rPr>
            <a:t>Otros grupos ya conformados pueden realizar actividades solicitando su registro ante la instancia correspondiente</a:t>
          </a:r>
          <a:endParaRPr lang="es-ES" sz="1400" dirty="0">
            <a:solidFill>
              <a:schemeClr val="tx1"/>
            </a:solidFill>
            <a:latin typeface="Montserrat SemiBold" panose="00000700000000000000" pitchFamily="2" charset="0"/>
          </a:endParaRPr>
        </a:p>
      </dgm:t>
    </dgm:pt>
    <dgm:pt modelId="{E592C0B2-D79B-4C17-858F-0E19A046938B}" type="sibTrans" cxnId="{F7C01E02-4A3F-4749-A4FA-280A3C017624}">
      <dgm:prSet/>
      <dgm:spPr/>
      <dgm:t>
        <a:bodyPr/>
        <a:lstStyle/>
        <a:p>
          <a:endParaRPr lang="es-ES" sz="2800">
            <a:solidFill>
              <a:schemeClr val="tx1"/>
            </a:solidFill>
            <a:latin typeface="Montserrat" panose="00000500000000000000" pitchFamily="2" charset="0"/>
          </a:endParaRPr>
        </a:p>
      </dgm:t>
    </dgm:pt>
    <dgm:pt modelId="{7FDEB22D-C0F5-4DA7-B36D-595D06E1AF95}" type="parTrans" cxnId="{F7C01E02-4A3F-4749-A4FA-280A3C017624}">
      <dgm:prSet custT="1"/>
      <dgm:spPr>
        <a:ln w="28575">
          <a:solidFill>
            <a:schemeClr val="bg1"/>
          </a:solidFill>
        </a:ln>
      </dgm:spPr>
      <dgm:t>
        <a:bodyPr/>
        <a:lstStyle/>
        <a:p>
          <a:endParaRPr lang="es-ES" sz="800">
            <a:solidFill>
              <a:schemeClr val="tx1"/>
            </a:solidFill>
            <a:latin typeface="Montserrat" panose="00000500000000000000" pitchFamily="2" charset="0"/>
          </a:endParaRPr>
        </a:p>
      </dgm:t>
    </dgm:pt>
    <dgm:pt modelId="{F8AB2E5C-F34D-4568-B4BD-8E28393C46D6}">
      <dgm:prSet phldrT="[Texto]" custT="1"/>
      <dgm:spPr>
        <a:noFill/>
      </dgm:spPr>
      <dgm:t>
        <a:bodyPr/>
        <a:lstStyle/>
        <a:p>
          <a:r>
            <a:rPr lang="es-ES" sz="1400" dirty="0" smtClean="0">
              <a:solidFill>
                <a:schemeClr val="tx1"/>
              </a:solidFill>
              <a:latin typeface="Montserrat SemiBold" panose="00000700000000000000" pitchFamily="2" charset="0"/>
            </a:rPr>
            <a:t>Pueden vincularse con otros actores para fortalecer sus actividades y metas</a:t>
          </a:r>
          <a:endParaRPr lang="es-ES" sz="1400" dirty="0">
            <a:solidFill>
              <a:schemeClr val="tx1"/>
            </a:solidFill>
            <a:latin typeface="Montserrat SemiBold" panose="00000700000000000000" pitchFamily="2" charset="0"/>
          </a:endParaRPr>
        </a:p>
      </dgm:t>
    </dgm:pt>
    <dgm:pt modelId="{4747EA30-C282-4B68-9928-50C71EDBC98A}" type="sibTrans" cxnId="{9E9B6288-72CE-46FD-9EE0-CE35E64CB29E}">
      <dgm:prSet/>
      <dgm:spPr/>
      <dgm:t>
        <a:bodyPr/>
        <a:lstStyle/>
        <a:p>
          <a:endParaRPr lang="es-ES" sz="2800">
            <a:solidFill>
              <a:schemeClr val="tx1"/>
            </a:solidFill>
            <a:latin typeface="Montserrat" panose="00000500000000000000" pitchFamily="2" charset="0"/>
          </a:endParaRPr>
        </a:p>
      </dgm:t>
    </dgm:pt>
    <dgm:pt modelId="{AF8663D9-56F2-4871-8EE1-B5D159039F9A}" type="parTrans" cxnId="{9E9B6288-72CE-46FD-9EE0-CE35E64CB29E}">
      <dgm:prSet custT="1"/>
      <dgm:spPr>
        <a:ln w="28575">
          <a:solidFill>
            <a:schemeClr val="bg1"/>
          </a:solidFill>
        </a:ln>
      </dgm:spPr>
      <dgm:t>
        <a:bodyPr/>
        <a:lstStyle/>
        <a:p>
          <a:endParaRPr lang="es-ES" sz="800">
            <a:solidFill>
              <a:schemeClr val="tx1"/>
            </a:solidFill>
            <a:latin typeface="Montserrat" panose="00000500000000000000" pitchFamily="2" charset="0"/>
          </a:endParaRPr>
        </a:p>
      </dgm:t>
    </dgm:pt>
    <dgm:pt modelId="{4F3D1B15-6E43-4CE8-8310-29DC6E01E322}">
      <dgm:prSet phldrT="[Texto]" custT="1"/>
      <dgm:spPr>
        <a:noFill/>
      </dgm:spPr>
      <dgm:t>
        <a:bodyPr/>
        <a:lstStyle/>
        <a:p>
          <a:r>
            <a:rPr lang="es-ES" sz="1400" dirty="0" smtClean="0">
              <a:solidFill>
                <a:schemeClr val="tx1"/>
              </a:solidFill>
              <a:latin typeface="Montserrat SemiBold" panose="00000700000000000000" pitchFamily="2" charset="0"/>
            </a:rPr>
            <a:t>Dan </a:t>
          </a:r>
          <a:r>
            <a:rPr lang="es-ES" sz="1400" dirty="0">
              <a:solidFill>
                <a:schemeClr val="tx1"/>
              </a:solidFill>
              <a:latin typeface="Montserrat SemiBold" panose="00000700000000000000" pitchFamily="2" charset="0"/>
            </a:rPr>
            <a:t>a conocer las acciones y resultados de las </a:t>
          </a:r>
          <a:r>
            <a:rPr lang="es-ES" sz="1400" dirty="0" smtClean="0">
              <a:solidFill>
                <a:schemeClr val="tx1"/>
              </a:solidFill>
              <a:latin typeface="Montserrat SemiBold" panose="00000700000000000000" pitchFamily="2" charset="0"/>
            </a:rPr>
            <a:t>actividades</a:t>
          </a:r>
          <a:endParaRPr lang="es-ES" sz="1400" dirty="0">
            <a:solidFill>
              <a:schemeClr val="tx1"/>
            </a:solidFill>
            <a:latin typeface="Montserrat SemiBold" panose="00000700000000000000" pitchFamily="2" charset="0"/>
          </a:endParaRPr>
        </a:p>
      </dgm:t>
    </dgm:pt>
    <dgm:pt modelId="{2DD88433-2CCC-40AE-AA68-1B25C9DB887B}" type="sibTrans" cxnId="{29E1247A-0F8E-4D30-AC78-1C8C9AD8ACB6}">
      <dgm:prSet/>
      <dgm:spPr/>
      <dgm:t>
        <a:bodyPr/>
        <a:lstStyle/>
        <a:p>
          <a:endParaRPr lang="es-ES" sz="2800">
            <a:solidFill>
              <a:schemeClr val="tx1"/>
            </a:solidFill>
            <a:latin typeface="Montserrat" panose="00000500000000000000" pitchFamily="2" charset="0"/>
          </a:endParaRPr>
        </a:p>
      </dgm:t>
    </dgm:pt>
    <dgm:pt modelId="{1241A7F6-8773-4D1D-B00B-76FA4C8844A7}" type="parTrans" cxnId="{29E1247A-0F8E-4D30-AC78-1C8C9AD8ACB6}">
      <dgm:prSet custT="1"/>
      <dgm:spPr>
        <a:ln>
          <a:solidFill>
            <a:schemeClr val="bg1"/>
          </a:solidFill>
        </a:ln>
      </dgm:spPr>
      <dgm:t>
        <a:bodyPr/>
        <a:lstStyle/>
        <a:p>
          <a:endParaRPr lang="es-ES" sz="800">
            <a:solidFill>
              <a:schemeClr val="tx1"/>
            </a:solidFill>
            <a:latin typeface="Montserrat" panose="00000500000000000000" pitchFamily="2" charset="0"/>
          </a:endParaRPr>
        </a:p>
      </dgm:t>
    </dgm:pt>
    <dgm:pt modelId="{6929EFB3-00F8-4784-9F73-A6E3D1099B37}">
      <dgm:prSet phldrT="[Texto]" custT="1"/>
      <dgm:spPr>
        <a:solidFill>
          <a:schemeClr val="bg1"/>
        </a:solidFill>
      </dgm:spPr>
      <dgm:t>
        <a:bodyPr/>
        <a:lstStyle/>
        <a:p>
          <a:r>
            <a:rPr lang="es-MX" sz="1400" smtClean="0">
              <a:solidFill>
                <a:schemeClr val="tx1"/>
              </a:solidFill>
              <a:latin typeface="Montserrat SemiBold" panose="00000700000000000000" pitchFamily="2" charset="0"/>
            </a:rPr>
            <a:t>Las personas responsables del Programa deben proporcionar información completa y oportuna.</a:t>
          </a:r>
          <a:endParaRPr lang="es-ES" sz="1400" dirty="0">
            <a:solidFill>
              <a:schemeClr val="tx1"/>
            </a:solidFill>
            <a:latin typeface="Montserrat SemiBold" panose="00000700000000000000" pitchFamily="2" charset="0"/>
          </a:endParaRPr>
        </a:p>
      </dgm:t>
    </dgm:pt>
    <dgm:pt modelId="{2F999625-62D4-40F0-BE79-DAAE56657235}" type="parTrans" cxnId="{EBD10AD2-E547-4AE6-81CA-FEA9A75764F9}">
      <dgm:prSet/>
      <dgm:spPr/>
      <dgm:t>
        <a:bodyPr/>
        <a:lstStyle/>
        <a:p>
          <a:endParaRPr lang="es-ES"/>
        </a:p>
      </dgm:t>
    </dgm:pt>
    <dgm:pt modelId="{FB4C1CC7-33BF-4055-BA35-CD219C39B9FF}" type="sibTrans" cxnId="{EBD10AD2-E547-4AE6-81CA-FEA9A75764F9}">
      <dgm:prSet/>
      <dgm:spPr/>
    </dgm:pt>
    <dgm:pt modelId="{5923E134-49EB-40C9-9563-357C3F5CB686}" type="pres">
      <dgm:prSet presAssocID="{A1CB4126-9D4F-4162-889A-F06CC607CE97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6BB8CC96-2A54-44F3-80CF-07B7C6B44073}" type="pres">
      <dgm:prSet presAssocID="{52899507-5F42-4ECC-82D7-6E853FA1CBCD}" presName="centerShape" presStyleLbl="node0" presStyleIdx="0" presStyleCnt="1"/>
      <dgm:spPr/>
      <dgm:t>
        <a:bodyPr/>
        <a:lstStyle/>
        <a:p>
          <a:endParaRPr lang="es-ES"/>
        </a:p>
      </dgm:t>
    </dgm:pt>
    <dgm:pt modelId="{5A5FBB38-2FBA-429E-AA44-52A8F5B25E7E}" type="pres">
      <dgm:prSet presAssocID="{668BA0F4-43DE-409E-A65C-3EA8775DB94B}" presName="Name9" presStyleLbl="parChTrans1D2" presStyleIdx="0" presStyleCnt="5"/>
      <dgm:spPr/>
      <dgm:t>
        <a:bodyPr/>
        <a:lstStyle/>
        <a:p>
          <a:endParaRPr lang="es-ES"/>
        </a:p>
      </dgm:t>
    </dgm:pt>
    <dgm:pt modelId="{4C5EF605-2D26-4201-87AA-84F04C83D8F2}" type="pres">
      <dgm:prSet presAssocID="{668BA0F4-43DE-409E-A65C-3EA8775DB94B}" presName="connTx" presStyleLbl="parChTrans1D2" presStyleIdx="0" presStyleCnt="5"/>
      <dgm:spPr/>
      <dgm:t>
        <a:bodyPr/>
        <a:lstStyle/>
        <a:p>
          <a:endParaRPr lang="es-ES"/>
        </a:p>
      </dgm:t>
    </dgm:pt>
    <dgm:pt modelId="{ADF3E5A3-3095-4A5B-9000-1DD07EF310CD}" type="pres">
      <dgm:prSet presAssocID="{AA053B90-9C81-4A5F-B490-D0386FAFA7FD}" presName="node" presStyleLbl="node1" presStyleIdx="0" presStyleCnt="5" custScaleX="157911" custScaleY="90235" custRadScaleRad="102695" custRadScaleInc="-11629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5AAA708B-DFC0-4580-A7FA-8702B99FEB86}" type="pres">
      <dgm:prSet presAssocID="{2F999625-62D4-40F0-BE79-DAAE56657235}" presName="Name9" presStyleLbl="parChTrans1D2" presStyleIdx="1" presStyleCnt="5"/>
      <dgm:spPr/>
      <dgm:t>
        <a:bodyPr/>
        <a:lstStyle/>
        <a:p>
          <a:endParaRPr lang="es-ES"/>
        </a:p>
      </dgm:t>
    </dgm:pt>
    <dgm:pt modelId="{EF358F98-4A38-4C34-8D5F-AA62FAA6423E}" type="pres">
      <dgm:prSet presAssocID="{2F999625-62D4-40F0-BE79-DAAE56657235}" presName="connTx" presStyleLbl="parChTrans1D2" presStyleIdx="1" presStyleCnt="5"/>
      <dgm:spPr/>
      <dgm:t>
        <a:bodyPr/>
        <a:lstStyle/>
        <a:p>
          <a:endParaRPr lang="es-ES"/>
        </a:p>
      </dgm:t>
    </dgm:pt>
    <dgm:pt modelId="{77DFBBDD-4278-4EAD-AA63-D88132C62E54}" type="pres">
      <dgm:prSet presAssocID="{6929EFB3-00F8-4784-9F73-A6E3D1099B37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CFF34D56-E973-4A66-B4F1-4701D9440922}" type="pres">
      <dgm:prSet presAssocID="{7FDEB22D-C0F5-4DA7-B36D-595D06E1AF95}" presName="Name9" presStyleLbl="parChTrans1D2" presStyleIdx="2" presStyleCnt="5"/>
      <dgm:spPr/>
      <dgm:t>
        <a:bodyPr/>
        <a:lstStyle/>
        <a:p>
          <a:endParaRPr lang="es-ES"/>
        </a:p>
      </dgm:t>
    </dgm:pt>
    <dgm:pt modelId="{8DBB14E6-9704-4B03-9F18-8D42AA006D96}" type="pres">
      <dgm:prSet presAssocID="{7FDEB22D-C0F5-4DA7-B36D-595D06E1AF95}" presName="connTx" presStyleLbl="parChTrans1D2" presStyleIdx="2" presStyleCnt="5"/>
      <dgm:spPr/>
      <dgm:t>
        <a:bodyPr/>
        <a:lstStyle/>
        <a:p>
          <a:endParaRPr lang="es-ES"/>
        </a:p>
      </dgm:t>
    </dgm:pt>
    <dgm:pt modelId="{992E0EC7-4EC2-476C-B0BF-353514BF1553}" type="pres">
      <dgm:prSet presAssocID="{8A25B49D-DC09-49A0-B354-8CB52FBEA2F8}" presName="node" presStyleLbl="node1" presStyleIdx="2" presStyleCnt="5" custScaleX="203029" custScaleY="90235" custRadScaleRad="140314" custRadScaleInc="-68506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C116EE6D-8B61-4E00-ADD1-85963B738F95}" type="pres">
      <dgm:prSet presAssocID="{AF8663D9-56F2-4871-8EE1-B5D159039F9A}" presName="Name9" presStyleLbl="parChTrans1D2" presStyleIdx="3" presStyleCnt="5"/>
      <dgm:spPr/>
      <dgm:t>
        <a:bodyPr/>
        <a:lstStyle/>
        <a:p>
          <a:endParaRPr lang="es-ES"/>
        </a:p>
      </dgm:t>
    </dgm:pt>
    <dgm:pt modelId="{4110289C-E74D-4E34-ADCA-ABDF70F0CAC9}" type="pres">
      <dgm:prSet presAssocID="{AF8663D9-56F2-4871-8EE1-B5D159039F9A}" presName="connTx" presStyleLbl="parChTrans1D2" presStyleIdx="3" presStyleCnt="5"/>
      <dgm:spPr/>
      <dgm:t>
        <a:bodyPr/>
        <a:lstStyle/>
        <a:p>
          <a:endParaRPr lang="es-ES"/>
        </a:p>
      </dgm:t>
    </dgm:pt>
    <dgm:pt modelId="{7B13F958-858D-4ECB-BD79-6187794853B4}" type="pres">
      <dgm:prSet presAssocID="{F8AB2E5C-F34D-4568-B4BD-8E28393C46D6}" presName="node" presStyleLbl="node1" presStyleIdx="3" presStyleCnt="5" custScaleX="203029" custScaleY="90235" custRadScaleRad="160913" custRadScaleInc="7974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5920C6E9-40D4-4A3B-B6F0-630B576A2397}" type="pres">
      <dgm:prSet presAssocID="{1241A7F6-8773-4D1D-B00B-76FA4C8844A7}" presName="Name9" presStyleLbl="parChTrans1D2" presStyleIdx="4" presStyleCnt="5"/>
      <dgm:spPr/>
      <dgm:t>
        <a:bodyPr/>
        <a:lstStyle/>
        <a:p>
          <a:endParaRPr lang="es-ES"/>
        </a:p>
      </dgm:t>
    </dgm:pt>
    <dgm:pt modelId="{A7A4602D-CB8A-44D7-89B3-5A12AB38A3B6}" type="pres">
      <dgm:prSet presAssocID="{1241A7F6-8773-4D1D-B00B-76FA4C8844A7}" presName="connTx" presStyleLbl="parChTrans1D2" presStyleIdx="4" presStyleCnt="5"/>
      <dgm:spPr/>
      <dgm:t>
        <a:bodyPr/>
        <a:lstStyle/>
        <a:p>
          <a:endParaRPr lang="es-ES"/>
        </a:p>
      </dgm:t>
    </dgm:pt>
    <dgm:pt modelId="{99555E20-8E06-4A60-A2E1-8ED9BD4F5611}" type="pres">
      <dgm:prSet presAssocID="{4F3D1B15-6E43-4CE8-8310-29DC6E01E322}" presName="node" presStyleLbl="node1" presStyleIdx="4" presStyleCnt="5" custScaleX="192497" custScaleY="102892" custRadScaleRad="152388" custRadScaleInc="-3078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2BBA8C0D-C4DF-4B8B-8326-95B9C426E2C5}" type="presOf" srcId="{AA053B90-9C81-4A5F-B490-D0386FAFA7FD}" destId="{ADF3E5A3-3095-4A5B-9000-1DD07EF310CD}" srcOrd="0" destOrd="0" presId="urn:microsoft.com/office/officeart/2005/8/layout/radial1"/>
    <dgm:cxn modelId="{7AA1E43D-E1DB-40A3-BA58-D45F3C943568}" type="presOf" srcId="{7FDEB22D-C0F5-4DA7-B36D-595D06E1AF95}" destId="{8DBB14E6-9704-4B03-9F18-8D42AA006D96}" srcOrd="1" destOrd="0" presId="urn:microsoft.com/office/officeart/2005/8/layout/radial1"/>
    <dgm:cxn modelId="{EBD10AD2-E547-4AE6-81CA-FEA9A75764F9}" srcId="{52899507-5F42-4ECC-82D7-6E853FA1CBCD}" destId="{6929EFB3-00F8-4784-9F73-A6E3D1099B37}" srcOrd="1" destOrd="0" parTransId="{2F999625-62D4-40F0-BE79-DAAE56657235}" sibTransId="{FB4C1CC7-33BF-4055-BA35-CD219C39B9FF}"/>
    <dgm:cxn modelId="{6B3A6A44-A855-477B-9536-8386218EE55D}" type="presOf" srcId="{7FDEB22D-C0F5-4DA7-B36D-595D06E1AF95}" destId="{CFF34D56-E973-4A66-B4F1-4701D9440922}" srcOrd="0" destOrd="0" presId="urn:microsoft.com/office/officeart/2005/8/layout/radial1"/>
    <dgm:cxn modelId="{938FB471-CE61-4A0E-9717-4EEF124078D0}" srcId="{A1CB4126-9D4F-4162-889A-F06CC607CE97}" destId="{52899507-5F42-4ECC-82D7-6E853FA1CBCD}" srcOrd="0" destOrd="0" parTransId="{57063721-229B-45C3-AD04-2D7AD5EEA27E}" sibTransId="{CF1656FD-36C6-4852-A29F-DD8B0E2AD589}"/>
    <dgm:cxn modelId="{B511E17A-1739-46C9-80C4-3292E52068DD}" type="presOf" srcId="{F8AB2E5C-F34D-4568-B4BD-8E28393C46D6}" destId="{7B13F958-858D-4ECB-BD79-6187794853B4}" srcOrd="0" destOrd="0" presId="urn:microsoft.com/office/officeart/2005/8/layout/radial1"/>
    <dgm:cxn modelId="{A322C0BD-99ED-4E05-B03C-67017F95CB50}" type="presOf" srcId="{AF8663D9-56F2-4871-8EE1-B5D159039F9A}" destId="{C116EE6D-8B61-4E00-ADD1-85963B738F95}" srcOrd="0" destOrd="0" presId="urn:microsoft.com/office/officeart/2005/8/layout/radial1"/>
    <dgm:cxn modelId="{8BBFC195-875C-4400-B479-263E7CE9A4CE}" type="presOf" srcId="{A1CB4126-9D4F-4162-889A-F06CC607CE97}" destId="{5923E134-49EB-40C9-9563-357C3F5CB686}" srcOrd="0" destOrd="0" presId="urn:microsoft.com/office/officeart/2005/8/layout/radial1"/>
    <dgm:cxn modelId="{F111CDE0-098A-4FA3-A193-0CF086200409}" type="presOf" srcId="{2F999625-62D4-40F0-BE79-DAAE56657235}" destId="{EF358F98-4A38-4C34-8D5F-AA62FAA6423E}" srcOrd="1" destOrd="0" presId="urn:microsoft.com/office/officeart/2005/8/layout/radial1"/>
    <dgm:cxn modelId="{F57EA529-497C-4733-8D3F-79CBEFB1EDEE}" type="presOf" srcId="{AF8663D9-56F2-4871-8EE1-B5D159039F9A}" destId="{4110289C-E74D-4E34-ADCA-ABDF70F0CAC9}" srcOrd="1" destOrd="0" presId="urn:microsoft.com/office/officeart/2005/8/layout/radial1"/>
    <dgm:cxn modelId="{9320FA13-1491-4A02-9CE0-431B7CFAA9E2}" type="presOf" srcId="{8A25B49D-DC09-49A0-B354-8CB52FBEA2F8}" destId="{992E0EC7-4EC2-476C-B0BF-353514BF1553}" srcOrd="0" destOrd="0" presId="urn:microsoft.com/office/officeart/2005/8/layout/radial1"/>
    <dgm:cxn modelId="{29E1247A-0F8E-4D30-AC78-1C8C9AD8ACB6}" srcId="{52899507-5F42-4ECC-82D7-6E853FA1CBCD}" destId="{4F3D1B15-6E43-4CE8-8310-29DC6E01E322}" srcOrd="4" destOrd="0" parTransId="{1241A7F6-8773-4D1D-B00B-76FA4C8844A7}" sibTransId="{2DD88433-2CCC-40AE-AA68-1B25C9DB887B}"/>
    <dgm:cxn modelId="{8BEA0045-3FB7-4F79-A3FC-A2EF1AE14C54}" type="presOf" srcId="{1241A7F6-8773-4D1D-B00B-76FA4C8844A7}" destId="{5920C6E9-40D4-4A3B-B6F0-630B576A2397}" srcOrd="0" destOrd="0" presId="urn:microsoft.com/office/officeart/2005/8/layout/radial1"/>
    <dgm:cxn modelId="{F7C01E02-4A3F-4749-A4FA-280A3C017624}" srcId="{52899507-5F42-4ECC-82D7-6E853FA1CBCD}" destId="{8A25B49D-DC09-49A0-B354-8CB52FBEA2F8}" srcOrd="2" destOrd="0" parTransId="{7FDEB22D-C0F5-4DA7-B36D-595D06E1AF95}" sibTransId="{E592C0B2-D79B-4C17-858F-0E19A046938B}"/>
    <dgm:cxn modelId="{6CD1C76B-ADDC-4936-AAF6-4D3D71449166}" type="presOf" srcId="{4F3D1B15-6E43-4CE8-8310-29DC6E01E322}" destId="{99555E20-8E06-4A60-A2E1-8ED9BD4F5611}" srcOrd="0" destOrd="0" presId="urn:microsoft.com/office/officeart/2005/8/layout/radial1"/>
    <dgm:cxn modelId="{05415BA1-983A-4CBF-BA82-16D011B6A744}" type="presOf" srcId="{52899507-5F42-4ECC-82D7-6E853FA1CBCD}" destId="{6BB8CC96-2A54-44F3-80CF-07B7C6B44073}" srcOrd="0" destOrd="0" presId="urn:microsoft.com/office/officeart/2005/8/layout/radial1"/>
    <dgm:cxn modelId="{9E9B6288-72CE-46FD-9EE0-CE35E64CB29E}" srcId="{52899507-5F42-4ECC-82D7-6E853FA1CBCD}" destId="{F8AB2E5C-F34D-4568-B4BD-8E28393C46D6}" srcOrd="3" destOrd="0" parTransId="{AF8663D9-56F2-4871-8EE1-B5D159039F9A}" sibTransId="{4747EA30-C282-4B68-9928-50C71EDBC98A}"/>
    <dgm:cxn modelId="{C3B8EE7C-C5A0-4628-A84A-52785B7B5601}" srcId="{52899507-5F42-4ECC-82D7-6E853FA1CBCD}" destId="{AA053B90-9C81-4A5F-B490-D0386FAFA7FD}" srcOrd="0" destOrd="0" parTransId="{668BA0F4-43DE-409E-A65C-3EA8775DB94B}" sibTransId="{A317AEE6-666E-4394-831E-59B0A1F315DF}"/>
    <dgm:cxn modelId="{2D485161-1EEC-4B1A-B430-C5E91ABE3321}" type="presOf" srcId="{668BA0F4-43DE-409E-A65C-3EA8775DB94B}" destId="{4C5EF605-2D26-4201-87AA-84F04C83D8F2}" srcOrd="1" destOrd="0" presId="urn:microsoft.com/office/officeart/2005/8/layout/radial1"/>
    <dgm:cxn modelId="{316A379D-7E43-41A9-8D72-CB10FD12E8CA}" type="presOf" srcId="{6929EFB3-00F8-4784-9F73-A6E3D1099B37}" destId="{77DFBBDD-4278-4EAD-AA63-D88132C62E54}" srcOrd="0" destOrd="0" presId="urn:microsoft.com/office/officeart/2005/8/layout/radial1"/>
    <dgm:cxn modelId="{80557FF4-342E-48B8-9A96-A0E268088826}" type="presOf" srcId="{668BA0F4-43DE-409E-A65C-3EA8775DB94B}" destId="{5A5FBB38-2FBA-429E-AA44-52A8F5B25E7E}" srcOrd="0" destOrd="0" presId="urn:microsoft.com/office/officeart/2005/8/layout/radial1"/>
    <dgm:cxn modelId="{C37884B1-B0E2-4E86-ADC4-3001D1A9FB83}" type="presOf" srcId="{2F999625-62D4-40F0-BE79-DAAE56657235}" destId="{5AAA708B-DFC0-4580-A7FA-8702B99FEB86}" srcOrd="0" destOrd="0" presId="urn:microsoft.com/office/officeart/2005/8/layout/radial1"/>
    <dgm:cxn modelId="{B170C9F8-7785-4572-81A1-4F1E4D5EA91D}" type="presOf" srcId="{1241A7F6-8773-4D1D-B00B-76FA4C8844A7}" destId="{A7A4602D-CB8A-44D7-89B3-5A12AB38A3B6}" srcOrd="1" destOrd="0" presId="urn:microsoft.com/office/officeart/2005/8/layout/radial1"/>
    <dgm:cxn modelId="{3E15D074-195D-4056-9505-9962BE8BF342}" type="presParOf" srcId="{5923E134-49EB-40C9-9563-357C3F5CB686}" destId="{6BB8CC96-2A54-44F3-80CF-07B7C6B44073}" srcOrd="0" destOrd="0" presId="urn:microsoft.com/office/officeart/2005/8/layout/radial1"/>
    <dgm:cxn modelId="{42100988-E0E0-4675-9832-5556C373ED98}" type="presParOf" srcId="{5923E134-49EB-40C9-9563-357C3F5CB686}" destId="{5A5FBB38-2FBA-429E-AA44-52A8F5B25E7E}" srcOrd="1" destOrd="0" presId="urn:microsoft.com/office/officeart/2005/8/layout/radial1"/>
    <dgm:cxn modelId="{45C1FDDD-3BA2-43BB-9C9D-E7EE88D2EA11}" type="presParOf" srcId="{5A5FBB38-2FBA-429E-AA44-52A8F5B25E7E}" destId="{4C5EF605-2D26-4201-87AA-84F04C83D8F2}" srcOrd="0" destOrd="0" presId="urn:microsoft.com/office/officeart/2005/8/layout/radial1"/>
    <dgm:cxn modelId="{25543DAC-A755-4684-9597-42038F562259}" type="presParOf" srcId="{5923E134-49EB-40C9-9563-357C3F5CB686}" destId="{ADF3E5A3-3095-4A5B-9000-1DD07EF310CD}" srcOrd="2" destOrd="0" presId="urn:microsoft.com/office/officeart/2005/8/layout/radial1"/>
    <dgm:cxn modelId="{A0FE2A46-722F-4711-8879-B19132D9BCF3}" type="presParOf" srcId="{5923E134-49EB-40C9-9563-357C3F5CB686}" destId="{5AAA708B-DFC0-4580-A7FA-8702B99FEB86}" srcOrd="3" destOrd="0" presId="urn:microsoft.com/office/officeart/2005/8/layout/radial1"/>
    <dgm:cxn modelId="{30F2580D-A28E-499D-8E01-6AA14AEEE6DA}" type="presParOf" srcId="{5AAA708B-DFC0-4580-A7FA-8702B99FEB86}" destId="{EF358F98-4A38-4C34-8D5F-AA62FAA6423E}" srcOrd="0" destOrd="0" presId="urn:microsoft.com/office/officeart/2005/8/layout/radial1"/>
    <dgm:cxn modelId="{FCBD67CB-5926-4687-8D09-E743D6F87099}" type="presParOf" srcId="{5923E134-49EB-40C9-9563-357C3F5CB686}" destId="{77DFBBDD-4278-4EAD-AA63-D88132C62E54}" srcOrd="4" destOrd="0" presId="urn:microsoft.com/office/officeart/2005/8/layout/radial1"/>
    <dgm:cxn modelId="{DB110D7E-0987-4C93-88BA-AEEC5F1E4E61}" type="presParOf" srcId="{5923E134-49EB-40C9-9563-357C3F5CB686}" destId="{CFF34D56-E973-4A66-B4F1-4701D9440922}" srcOrd="5" destOrd="0" presId="urn:microsoft.com/office/officeart/2005/8/layout/radial1"/>
    <dgm:cxn modelId="{5F15FDB5-6FF6-48C6-87E1-A8B5F0CDC9D3}" type="presParOf" srcId="{CFF34D56-E973-4A66-B4F1-4701D9440922}" destId="{8DBB14E6-9704-4B03-9F18-8D42AA006D96}" srcOrd="0" destOrd="0" presId="urn:microsoft.com/office/officeart/2005/8/layout/radial1"/>
    <dgm:cxn modelId="{CD841D77-9CD2-47A3-A865-F665D8397B30}" type="presParOf" srcId="{5923E134-49EB-40C9-9563-357C3F5CB686}" destId="{992E0EC7-4EC2-476C-B0BF-353514BF1553}" srcOrd="6" destOrd="0" presId="urn:microsoft.com/office/officeart/2005/8/layout/radial1"/>
    <dgm:cxn modelId="{DBDF2749-DA71-4C19-AA05-C9EB83B72FC4}" type="presParOf" srcId="{5923E134-49EB-40C9-9563-357C3F5CB686}" destId="{C116EE6D-8B61-4E00-ADD1-85963B738F95}" srcOrd="7" destOrd="0" presId="urn:microsoft.com/office/officeart/2005/8/layout/radial1"/>
    <dgm:cxn modelId="{299B52AF-FA75-4D22-AFC5-666CA39F69D7}" type="presParOf" srcId="{C116EE6D-8B61-4E00-ADD1-85963B738F95}" destId="{4110289C-E74D-4E34-ADCA-ABDF70F0CAC9}" srcOrd="0" destOrd="0" presId="urn:microsoft.com/office/officeart/2005/8/layout/radial1"/>
    <dgm:cxn modelId="{86F8886C-6C58-4E99-B047-D10517D1124D}" type="presParOf" srcId="{5923E134-49EB-40C9-9563-357C3F5CB686}" destId="{7B13F958-858D-4ECB-BD79-6187794853B4}" srcOrd="8" destOrd="0" presId="urn:microsoft.com/office/officeart/2005/8/layout/radial1"/>
    <dgm:cxn modelId="{6F8CDF82-3244-4922-A7D9-44775FAB4C94}" type="presParOf" srcId="{5923E134-49EB-40C9-9563-357C3F5CB686}" destId="{5920C6E9-40D4-4A3B-B6F0-630B576A2397}" srcOrd="9" destOrd="0" presId="urn:microsoft.com/office/officeart/2005/8/layout/radial1"/>
    <dgm:cxn modelId="{84F172CF-3EFE-4588-BE93-A2E8F03132EE}" type="presParOf" srcId="{5920C6E9-40D4-4A3B-B6F0-630B576A2397}" destId="{A7A4602D-CB8A-44D7-89B3-5A12AB38A3B6}" srcOrd="0" destOrd="0" presId="urn:microsoft.com/office/officeart/2005/8/layout/radial1"/>
    <dgm:cxn modelId="{9F019401-A445-4B46-BE43-74803D58BF0E}" type="presParOf" srcId="{5923E134-49EB-40C9-9563-357C3F5CB686}" destId="{99555E20-8E06-4A60-A2E1-8ED9BD4F5611}" srcOrd="10" destOrd="0" presId="urn:microsoft.com/office/officeart/2005/8/layout/radial1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74682C0F-1A84-477F-BBCE-F54C65B94BCD}" type="doc">
      <dgm:prSet loTypeId="urn:microsoft.com/office/officeart/2009/3/layout/OpposingIdeas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E63B627F-1C87-484D-9EC4-3516F2873D4E}">
      <dgm:prSet phldrT="[Texto]"/>
      <dgm:spPr>
        <a:solidFill>
          <a:srgbClr val="DEC9A3"/>
        </a:solidFill>
      </dgm:spPr>
      <dgm:t>
        <a:bodyPr/>
        <a:lstStyle/>
        <a:p>
          <a:r>
            <a:rPr lang="es-ES" b="1" dirty="0">
              <a:latin typeface="Montserrat" panose="00000500000000000000" pitchFamily="2" charset="0"/>
            </a:rPr>
            <a:t>Sí</a:t>
          </a:r>
          <a:r>
            <a:rPr lang="es-ES" dirty="0">
              <a:latin typeface="Montserrat" panose="00000500000000000000" pitchFamily="2" charset="0"/>
            </a:rPr>
            <a:t> es Contraloría Social</a:t>
          </a:r>
        </a:p>
      </dgm:t>
    </dgm:pt>
    <dgm:pt modelId="{8C5A6792-436F-409F-8B9B-C2393EDD0BF7}" type="parTrans" cxnId="{5572A095-E91B-467A-A0F8-8AA39C2ED53F}">
      <dgm:prSet/>
      <dgm:spPr/>
      <dgm:t>
        <a:bodyPr/>
        <a:lstStyle/>
        <a:p>
          <a:endParaRPr lang="es-ES">
            <a:latin typeface="Montserrat" panose="00000500000000000000" pitchFamily="2" charset="0"/>
          </a:endParaRPr>
        </a:p>
      </dgm:t>
    </dgm:pt>
    <dgm:pt modelId="{BF704448-F57F-401A-BEEA-80A9FEF70CDE}" type="sibTrans" cxnId="{5572A095-E91B-467A-A0F8-8AA39C2ED53F}">
      <dgm:prSet/>
      <dgm:spPr/>
      <dgm:t>
        <a:bodyPr/>
        <a:lstStyle/>
        <a:p>
          <a:endParaRPr lang="es-ES">
            <a:latin typeface="Montserrat" panose="00000500000000000000" pitchFamily="2" charset="0"/>
          </a:endParaRPr>
        </a:p>
      </dgm:t>
    </dgm:pt>
    <dgm:pt modelId="{86FB2CA2-5079-495F-9E85-72D1B352CF38}">
      <dgm:prSet phldrT="[Texto]"/>
      <dgm:spPr>
        <a:solidFill>
          <a:srgbClr val="DEC9A3"/>
        </a:solidFill>
      </dgm:spPr>
      <dgm:t>
        <a:bodyPr/>
        <a:lstStyle/>
        <a:p>
          <a:r>
            <a:rPr lang="es-ES" b="1" dirty="0">
              <a:latin typeface="Montserrat" panose="00000500000000000000" pitchFamily="2" charset="0"/>
            </a:rPr>
            <a:t>No</a:t>
          </a:r>
          <a:r>
            <a:rPr lang="es-ES" dirty="0">
              <a:latin typeface="Montserrat" panose="00000500000000000000" pitchFamily="2" charset="0"/>
            </a:rPr>
            <a:t> es Contraloría Social</a:t>
          </a:r>
        </a:p>
      </dgm:t>
    </dgm:pt>
    <dgm:pt modelId="{A462BE2B-6485-433E-AFBB-6C13707BABC2}" type="parTrans" cxnId="{C56119FE-E93C-443A-9DE0-F1826719870B}">
      <dgm:prSet/>
      <dgm:spPr/>
      <dgm:t>
        <a:bodyPr/>
        <a:lstStyle/>
        <a:p>
          <a:endParaRPr lang="es-ES">
            <a:latin typeface="Montserrat" panose="00000500000000000000" pitchFamily="2" charset="0"/>
          </a:endParaRPr>
        </a:p>
      </dgm:t>
    </dgm:pt>
    <dgm:pt modelId="{C584F83E-8E41-4D4D-AB4F-D8A5FE661EAD}" type="sibTrans" cxnId="{C56119FE-E93C-443A-9DE0-F1826719870B}">
      <dgm:prSet/>
      <dgm:spPr/>
      <dgm:t>
        <a:bodyPr/>
        <a:lstStyle/>
        <a:p>
          <a:endParaRPr lang="es-ES">
            <a:latin typeface="Montserrat" panose="00000500000000000000" pitchFamily="2" charset="0"/>
          </a:endParaRPr>
        </a:p>
      </dgm:t>
    </dgm:pt>
    <dgm:pt modelId="{A08C2D24-61B6-4F2C-BCA7-978B668092D3}">
      <dgm:prSet phldrT="[Texto]" custT="1"/>
      <dgm:spPr/>
      <dgm:t>
        <a:bodyPr/>
        <a:lstStyle/>
        <a:p>
          <a:r>
            <a:rPr lang="es-MX" sz="1600" dirty="0" smtClean="0">
              <a:solidFill>
                <a:schemeClr val="bg1"/>
              </a:solidFill>
              <a:latin typeface="Montserrat" panose="00000500000000000000" pitchFamily="2" charset="0"/>
            </a:rPr>
            <a:t>1. Condicionar la conformación de los Comités </a:t>
          </a:r>
        </a:p>
        <a:p>
          <a:r>
            <a:rPr lang="es-MX" sz="1600" dirty="0" smtClean="0">
              <a:solidFill>
                <a:schemeClr val="bg1"/>
              </a:solidFill>
              <a:latin typeface="Montserrat" panose="00000500000000000000" pitchFamily="2" charset="0"/>
            </a:rPr>
            <a:t>2. Limitar las acciones de Contraloría Social </a:t>
          </a:r>
        </a:p>
        <a:p>
          <a:r>
            <a:rPr lang="es-MX" sz="1600" dirty="0" smtClean="0">
              <a:solidFill>
                <a:schemeClr val="bg1"/>
              </a:solidFill>
              <a:latin typeface="Montserrat" panose="00000500000000000000" pitchFamily="2" charset="0"/>
            </a:rPr>
            <a:t>3. Desvincular la Contraloría Social de las quejas y denuncias </a:t>
          </a:r>
        </a:p>
        <a:p>
          <a:r>
            <a:rPr lang="es-MX" sz="1600" dirty="0" smtClean="0">
              <a:solidFill>
                <a:schemeClr val="bg1"/>
              </a:solidFill>
              <a:latin typeface="Montserrat" panose="00000500000000000000" pitchFamily="2" charset="0"/>
            </a:rPr>
            <a:t>4. Cumplimiento ficticio y simulación</a:t>
          </a:r>
          <a:endParaRPr lang="es-ES" sz="1600" dirty="0">
            <a:solidFill>
              <a:schemeClr val="bg1"/>
            </a:solidFill>
            <a:latin typeface="Montserrat" panose="00000500000000000000" pitchFamily="2" charset="0"/>
          </a:endParaRPr>
        </a:p>
      </dgm:t>
    </dgm:pt>
    <dgm:pt modelId="{A41F1F3E-19D5-449E-987D-5DD8BEF1B1AD}" type="sibTrans" cxnId="{BB5DAFB6-B867-43CE-ACFE-0DBD09390CB7}">
      <dgm:prSet/>
      <dgm:spPr/>
      <dgm:t>
        <a:bodyPr/>
        <a:lstStyle/>
        <a:p>
          <a:endParaRPr lang="es-ES">
            <a:latin typeface="Montserrat" panose="00000500000000000000" pitchFamily="2" charset="0"/>
          </a:endParaRPr>
        </a:p>
      </dgm:t>
    </dgm:pt>
    <dgm:pt modelId="{15FE2C58-92BB-4E80-A04B-7BE00EA22832}" type="parTrans" cxnId="{BB5DAFB6-B867-43CE-ACFE-0DBD09390CB7}">
      <dgm:prSet/>
      <dgm:spPr/>
      <dgm:t>
        <a:bodyPr/>
        <a:lstStyle/>
        <a:p>
          <a:endParaRPr lang="es-ES">
            <a:latin typeface="Montserrat" panose="00000500000000000000" pitchFamily="2" charset="0"/>
          </a:endParaRPr>
        </a:p>
      </dgm:t>
    </dgm:pt>
    <dgm:pt modelId="{BA04CD8D-25CD-4F0E-870D-19BE51CEE53D}">
      <dgm:prSet phldrT="[Texto]" custT="1"/>
      <dgm:spPr/>
      <dgm:t>
        <a:bodyPr/>
        <a:lstStyle/>
        <a:p>
          <a:r>
            <a:rPr lang="es-MX" sz="1600" dirty="0" smtClean="0">
              <a:solidFill>
                <a:schemeClr val="bg1"/>
              </a:solidFill>
              <a:latin typeface="Montserrat" panose="00000500000000000000" pitchFamily="2" charset="0"/>
            </a:rPr>
            <a:t>1. Participación libre y voluntaria </a:t>
          </a:r>
        </a:p>
        <a:p>
          <a:r>
            <a:rPr lang="es-MX" sz="1600" dirty="0" smtClean="0">
              <a:solidFill>
                <a:schemeClr val="bg1"/>
              </a:solidFill>
              <a:latin typeface="Montserrat" panose="00000500000000000000" pitchFamily="2" charset="0"/>
            </a:rPr>
            <a:t>2. Apertura gubernamental permanente para acciones de vigilancia</a:t>
          </a:r>
        </a:p>
        <a:p>
          <a:r>
            <a:rPr lang="es-MX" sz="1600" dirty="0" smtClean="0">
              <a:solidFill>
                <a:schemeClr val="bg1"/>
              </a:solidFill>
              <a:latin typeface="Montserrat" panose="00000500000000000000" pitchFamily="2" charset="0"/>
            </a:rPr>
            <a:t>3. Flexibilidad del modelo</a:t>
          </a:r>
        </a:p>
        <a:p>
          <a:r>
            <a:rPr lang="es-MX" sz="1600" dirty="0" smtClean="0">
              <a:solidFill>
                <a:schemeClr val="bg1"/>
              </a:solidFill>
              <a:latin typeface="Montserrat" panose="00000500000000000000" pitchFamily="2" charset="0"/>
            </a:rPr>
            <a:t>4. Atención prioritaria a quejas y denuncias, y su seguimiento</a:t>
          </a:r>
        </a:p>
        <a:p>
          <a:r>
            <a:rPr lang="es-MX" sz="1600" dirty="0" smtClean="0">
              <a:solidFill>
                <a:schemeClr val="bg1"/>
              </a:solidFill>
              <a:latin typeface="Montserrat" panose="00000500000000000000" pitchFamily="2" charset="0"/>
            </a:rPr>
            <a:t>5. Enfoque al combate a la corrupción e impunidad</a:t>
          </a:r>
        </a:p>
        <a:p>
          <a:r>
            <a:rPr lang="es-MX" sz="1600" dirty="0" smtClean="0">
              <a:solidFill>
                <a:schemeClr val="bg1"/>
              </a:solidFill>
              <a:latin typeface="Montserrat" panose="00000500000000000000" pitchFamily="2" charset="0"/>
            </a:rPr>
            <a:t>6. Vinculación con otros actores para el logro de resultados</a:t>
          </a:r>
          <a:endParaRPr lang="es-ES" sz="1600" dirty="0">
            <a:solidFill>
              <a:schemeClr val="bg1"/>
            </a:solidFill>
            <a:latin typeface="Montserrat" panose="00000500000000000000" pitchFamily="2" charset="0"/>
          </a:endParaRPr>
        </a:p>
      </dgm:t>
    </dgm:pt>
    <dgm:pt modelId="{17D3508D-23BA-4BF0-8415-43B1D0EC24CA}" type="sibTrans" cxnId="{E2705269-62E9-47E3-B6E9-E5FEAEB0BCAC}">
      <dgm:prSet/>
      <dgm:spPr/>
      <dgm:t>
        <a:bodyPr/>
        <a:lstStyle/>
        <a:p>
          <a:endParaRPr lang="es-ES">
            <a:latin typeface="Montserrat" panose="00000500000000000000" pitchFamily="2" charset="0"/>
          </a:endParaRPr>
        </a:p>
      </dgm:t>
    </dgm:pt>
    <dgm:pt modelId="{89CD7067-AA58-442A-8BA8-BFD77A28EF62}" type="parTrans" cxnId="{E2705269-62E9-47E3-B6E9-E5FEAEB0BCAC}">
      <dgm:prSet/>
      <dgm:spPr/>
      <dgm:t>
        <a:bodyPr/>
        <a:lstStyle/>
        <a:p>
          <a:endParaRPr lang="es-ES">
            <a:latin typeface="Montserrat" panose="00000500000000000000" pitchFamily="2" charset="0"/>
          </a:endParaRPr>
        </a:p>
      </dgm:t>
    </dgm:pt>
    <dgm:pt modelId="{DC7360B7-EADD-49DC-8098-1F2B3BD7C856}">
      <dgm:prSet custT="1"/>
      <dgm:spPr/>
      <dgm:t>
        <a:bodyPr/>
        <a:lstStyle/>
        <a:p>
          <a:endParaRPr lang="es-ES" sz="1600" dirty="0">
            <a:solidFill>
              <a:schemeClr val="bg1"/>
            </a:solidFill>
            <a:latin typeface="Montserrat" panose="00000500000000000000" pitchFamily="2" charset="0"/>
          </a:endParaRPr>
        </a:p>
      </dgm:t>
    </dgm:pt>
    <dgm:pt modelId="{4DB18EDE-AEC6-4E10-9C0D-42B6AA781B8B}" type="parTrans" cxnId="{4BE3CFC3-A405-40FA-B99A-567EDE232977}">
      <dgm:prSet/>
      <dgm:spPr/>
      <dgm:t>
        <a:bodyPr/>
        <a:lstStyle/>
        <a:p>
          <a:endParaRPr lang="es-ES"/>
        </a:p>
      </dgm:t>
    </dgm:pt>
    <dgm:pt modelId="{C884B48A-AC05-48FC-8A8C-AE1A9C10F082}" type="sibTrans" cxnId="{4BE3CFC3-A405-40FA-B99A-567EDE232977}">
      <dgm:prSet/>
      <dgm:spPr/>
      <dgm:t>
        <a:bodyPr/>
        <a:lstStyle/>
        <a:p>
          <a:endParaRPr lang="es-ES"/>
        </a:p>
      </dgm:t>
    </dgm:pt>
    <dgm:pt modelId="{0536F7E7-E509-410E-B322-40A9C0B77357}">
      <dgm:prSet custT="1"/>
      <dgm:spPr/>
      <dgm:t>
        <a:bodyPr/>
        <a:lstStyle/>
        <a:p>
          <a:endParaRPr lang="es-ES" sz="1600" dirty="0">
            <a:solidFill>
              <a:schemeClr val="bg1"/>
            </a:solidFill>
            <a:latin typeface="Montserrat" panose="00000500000000000000" pitchFamily="2" charset="0"/>
          </a:endParaRPr>
        </a:p>
      </dgm:t>
    </dgm:pt>
    <dgm:pt modelId="{2FEE00ED-16B2-49D1-912A-A30CB1C2987B}" type="parTrans" cxnId="{703F7EBC-535B-4CD7-AE18-CE685A21160E}">
      <dgm:prSet/>
      <dgm:spPr/>
      <dgm:t>
        <a:bodyPr/>
        <a:lstStyle/>
        <a:p>
          <a:endParaRPr lang="es-ES"/>
        </a:p>
      </dgm:t>
    </dgm:pt>
    <dgm:pt modelId="{0F9AC167-CAC8-4E9C-9358-2B4DAE16071F}" type="sibTrans" cxnId="{703F7EBC-535B-4CD7-AE18-CE685A21160E}">
      <dgm:prSet/>
      <dgm:spPr/>
      <dgm:t>
        <a:bodyPr/>
        <a:lstStyle/>
        <a:p>
          <a:endParaRPr lang="es-ES"/>
        </a:p>
      </dgm:t>
    </dgm:pt>
    <dgm:pt modelId="{9BD3B06C-44D3-4996-9430-AE381115CFEF}" type="pres">
      <dgm:prSet presAssocID="{74682C0F-1A84-477F-BBCE-F54C65B94BCD}" presName="Name0" presStyleCnt="0">
        <dgm:presLayoutVars>
          <dgm:chMax val="2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5FB90D6B-56F7-4819-A9D0-58D44413CCDE}" type="pres">
      <dgm:prSet presAssocID="{74682C0F-1A84-477F-BBCE-F54C65B94BCD}" presName="Background" presStyleLbl="node1" presStyleIdx="0" presStyleCnt="1" custScaleX="130367" custScaleY="122937"/>
      <dgm:spPr>
        <a:solidFill>
          <a:srgbClr val="285C4D"/>
        </a:solidFill>
      </dgm:spPr>
    </dgm:pt>
    <dgm:pt modelId="{D4EC860D-52CE-4A2D-85F9-ECFC11572565}" type="pres">
      <dgm:prSet presAssocID="{74682C0F-1A84-477F-BBCE-F54C65B94BCD}" presName="Divider" presStyleLbl="callout" presStyleIdx="0" presStyleCnt="1"/>
      <dgm:spPr/>
    </dgm:pt>
    <dgm:pt modelId="{F306D055-67FE-4DA5-85E6-9C4684039089}" type="pres">
      <dgm:prSet presAssocID="{74682C0F-1A84-477F-BBCE-F54C65B94BCD}" presName="ChildText1" presStyleLbl="revTx" presStyleIdx="0" presStyleCnt="0" custScaleX="139142" custScaleY="101180" custLinFactNeighborX="-16893" custLinFactNeighborY="-9388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888902DF-E81B-40CC-93B4-D0B3435C7647}" type="pres">
      <dgm:prSet presAssocID="{74682C0F-1A84-477F-BBCE-F54C65B94BCD}" presName="ChildText2" presStyleLbl="revTx" presStyleIdx="0" presStyleCnt="0" custScaleX="137889" custScaleY="103062" custLinFactNeighborX="15257" custLinFactNeighborY="-844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9DBE07D8-B2B3-4B1C-9BC4-7BDA62AF3AFC}" type="pres">
      <dgm:prSet presAssocID="{74682C0F-1A84-477F-BBCE-F54C65B94BCD}" presName="ParentText1" presStyleLbl="revTx" presStyleIdx="0" presStyleCnt="0">
        <dgm:presLayoutVars>
          <dgm:chMax val="1"/>
          <dgm:chPref val="1"/>
        </dgm:presLayoutVars>
      </dgm:prSet>
      <dgm:spPr/>
      <dgm:t>
        <a:bodyPr/>
        <a:lstStyle/>
        <a:p>
          <a:endParaRPr lang="es-ES"/>
        </a:p>
      </dgm:t>
    </dgm:pt>
    <dgm:pt modelId="{54103E75-42A0-44BD-A8AF-990E2C70DAF1}" type="pres">
      <dgm:prSet presAssocID="{74682C0F-1A84-477F-BBCE-F54C65B94BCD}" presName="ParentShape1" presStyleLbl="alignImgPlace1" presStyleIdx="0" presStyleCnt="2" custLinFactX="-8" custLinFactNeighborX="-100000">
        <dgm:presLayoutVars/>
      </dgm:prSet>
      <dgm:spPr/>
      <dgm:t>
        <a:bodyPr/>
        <a:lstStyle/>
        <a:p>
          <a:endParaRPr lang="es-ES"/>
        </a:p>
      </dgm:t>
    </dgm:pt>
    <dgm:pt modelId="{265CD384-73FD-49CC-A752-1CD73914BAA7}" type="pres">
      <dgm:prSet presAssocID="{74682C0F-1A84-477F-BBCE-F54C65B94BCD}" presName="ParentText2" presStyleLbl="revTx" presStyleIdx="0" presStyleCnt="0">
        <dgm:presLayoutVars>
          <dgm:chMax val="1"/>
          <dgm:chPref val="1"/>
        </dgm:presLayoutVars>
      </dgm:prSet>
      <dgm:spPr/>
      <dgm:t>
        <a:bodyPr/>
        <a:lstStyle/>
        <a:p>
          <a:endParaRPr lang="es-ES"/>
        </a:p>
      </dgm:t>
    </dgm:pt>
    <dgm:pt modelId="{F37C0000-AEF3-4193-A86C-CCDEEC6E00D6}" type="pres">
      <dgm:prSet presAssocID="{74682C0F-1A84-477F-BBCE-F54C65B94BCD}" presName="ParentShape2" presStyleLbl="alignImgPlace1" presStyleIdx="1" presStyleCnt="2" custLinFactX="8" custLinFactNeighborX="100000" custLinFactNeighborY="-915">
        <dgm:presLayoutVars/>
      </dgm:prSet>
      <dgm:spPr/>
      <dgm:t>
        <a:bodyPr/>
        <a:lstStyle/>
        <a:p>
          <a:endParaRPr lang="es-ES"/>
        </a:p>
      </dgm:t>
    </dgm:pt>
  </dgm:ptLst>
  <dgm:cxnLst>
    <dgm:cxn modelId="{E2705269-62E9-47E3-B6E9-E5FEAEB0BCAC}" srcId="{E63B627F-1C87-484D-9EC4-3516F2873D4E}" destId="{BA04CD8D-25CD-4F0E-870D-19BE51CEE53D}" srcOrd="0" destOrd="0" parTransId="{89CD7067-AA58-442A-8BA8-BFD77A28EF62}" sibTransId="{17D3508D-23BA-4BF0-8415-43B1D0EC24CA}"/>
    <dgm:cxn modelId="{4BE3CFC3-A405-40FA-B99A-567EDE232977}" srcId="{E63B627F-1C87-484D-9EC4-3516F2873D4E}" destId="{DC7360B7-EADD-49DC-8098-1F2B3BD7C856}" srcOrd="1" destOrd="0" parTransId="{4DB18EDE-AEC6-4E10-9C0D-42B6AA781B8B}" sibTransId="{C884B48A-AC05-48FC-8A8C-AE1A9C10F082}"/>
    <dgm:cxn modelId="{C56119FE-E93C-443A-9DE0-F1826719870B}" srcId="{74682C0F-1A84-477F-BBCE-F54C65B94BCD}" destId="{86FB2CA2-5079-495F-9E85-72D1B352CF38}" srcOrd="1" destOrd="0" parTransId="{A462BE2B-6485-433E-AFBB-6C13707BABC2}" sibTransId="{C584F83E-8E41-4D4D-AB4F-D8A5FE661EAD}"/>
    <dgm:cxn modelId="{6ED34B1B-4F95-4B20-9100-FAC6B007D943}" type="presOf" srcId="{86FB2CA2-5079-495F-9E85-72D1B352CF38}" destId="{265CD384-73FD-49CC-A752-1CD73914BAA7}" srcOrd="0" destOrd="0" presId="urn:microsoft.com/office/officeart/2009/3/layout/OpposingIdeas"/>
    <dgm:cxn modelId="{FB8C2521-A663-46AF-B764-D195B8FB2978}" type="presOf" srcId="{BA04CD8D-25CD-4F0E-870D-19BE51CEE53D}" destId="{F306D055-67FE-4DA5-85E6-9C4684039089}" srcOrd="0" destOrd="0" presId="urn:microsoft.com/office/officeart/2009/3/layout/OpposingIdeas"/>
    <dgm:cxn modelId="{BC643619-1EC6-40E5-9047-421F087A8E6D}" type="presOf" srcId="{DC7360B7-EADD-49DC-8098-1F2B3BD7C856}" destId="{F306D055-67FE-4DA5-85E6-9C4684039089}" srcOrd="0" destOrd="1" presId="urn:microsoft.com/office/officeart/2009/3/layout/OpposingIdeas"/>
    <dgm:cxn modelId="{D5AF9042-E19E-4998-ABD7-9444B3289F0F}" type="presOf" srcId="{74682C0F-1A84-477F-BBCE-F54C65B94BCD}" destId="{9BD3B06C-44D3-4996-9430-AE381115CFEF}" srcOrd="0" destOrd="0" presId="urn:microsoft.com/office/officeart/2009/3/layout/OpposingIdeas"/>
    <dgm:cxn modelId="{703F7EBC-535B-4CD7-AE18-CE685A21160E}" srcId="{86FB2CA2-5079-495F-9E85-72D1B352CF38}" destId="{0536F7E7-E509-410E-B322-40A9C0B77357}" srcOrd="1" destOrd="0" parTransId="{2FEE00ED-16B2-49D1-912A-A30CB1C2987B}" sibTransId="{0F9AC167-CAC8-4E9C-9358-2B4DAE16071F}"/>
    <dgm:cxn modelId="{3D8BBC4C-4E1D-4A90-A889-51E2E1FA34E7}" type="presOf" srcId="{A08C2D24-61B6-4F2C-BCA7-978B668092D3}" destId="{888902DF-E81B-40CC-93B4-D0B3435C7647}" srcOrd="0" destOrd="0" presId="urn:microsoft.com/office/officeart/2009/3/layout/OpposingIdeas"/>
    <dgm:cxn modelId="{2C1323CA-F6A6-4270-8D80-3C231B85CFED}" type="presOf" srcId="{E63B627F-1C87-484D-9EC4-3516F2873D4E}" destId="{54103E75-42A0-44BD-A8AF-990E2C70DAF1}" srcOrd="1" destOrd="0" presId="urn:microsoft.com/office/officeart/2009/3/layout/OpposingIdeas"/>
    <dgm:cxn modelId="{E352CACC-22DB-4820-AF18-FBE8A44C86CD}" type="presOf" srcId="{0536F7E7-E509-410E-B322-40A9C0B77357}" destId="{888902DF-E81B-40CC-93B4-D0B3435C7647}" srcOrd="0" destOrd="1" presId="urn:microsoft.com/office/officeart/2009/3/layout/OpposingIdeas"/>
    <dgm:cxn modelId="{5572A095-E91B-467A-A0F8-8AA39C2ED53F}" srcId="{74682C0F-1A84-477F-BBCE-F54C65B94BCD}" destId="{E63B627F-1C87-484D-9EC4-3516F2873D4E}" srcOrd="0" destOrd="0" parTransId="{8C5A6792-436F-409F-8B9B-C2393EDD0BF7}" sibTransId="{BF704448-F57F-401A-BEEA-80A9FEF70CDE}"/>
    <dgm:cxn modelId="{45076A56-BD37-4595-94F5-728B4068951B}" type="presOf" srcId="{E63B627F-1C87-484D-9EC4-3516F2873D4E}" destId="{9DBE07D8-B2B3-4B1C-9BC4-7BDA62AF3AFC}" srcOrd="0" destOrd="0" presId="urn:microsoft.com/office/officeart/2009/3/layout/OpposingIdeas"/>
    <dgm:cxn modelId="{871CE88C-236C-4F0B-A350-16133D0DA57B}" type="presOf" srcId="{86FB2CA2-5079-495F-9E85-72D1B352CF38}" destId="{F37C0000-AEF3-4193-A86C-CCDEEC6E00D6}" srcOrd="1" destOrd="0" presId="urn:microsoft.com/office/officeart/2009/3/layout/OpposingIdeas"/>
    <dgm:cxn modelId="{BB5DAFB6-B867-43CE-ACFE-0DBD09390CB7}" srcId="{86FB2CA2-5079-495F-9E85-72D1B352CF38}" destId="{A08C2D24-61B6-4F2C-BCA7-978B668092D3}" srcOrd="0" destOrd="0" parTransId="{15FE2C58-92BB-4E80-A04B-7BE00EA22832}" sibTransId="{A41F1F3E-19D5-449E-987D-5DD8BEF1B1AD}"/>
    <dgm:cxn modelId="{0B817BBF-D1EA-411F-AE5A-E27442B839EC}" type="presParOf" srcId="{9BD3B06C-44D3-4996-9430-AE381115CFEF}" destId="{5FB90D6B-56F7-4819-A9D0-58D44413CCDE}" srcOrd="0" destOrd="0" presId="urn:microsoft.com/office/officeart/2009/3/layout/OpposingIdeas"/>
    <dgm:cxn modelId="{A87DF250-9235-4112-85BC-97C51540F9EB}" type="presParOf" srcId="{9BD3B06C-44D3-4996-9430-AE381115CFEF}" destId="{D4EC860D-52CE-4A2D-85F9-ECFC11572565}" srcOrd="1" destOrd="0" presId="urn:microsoft.com/office/officeart/2009/3/layout/OpposingIdeas"/>
    <dgm:cxn modelId="{5B21AD5F-D5BD-4D76-8880-1D954DDC8743}" type="presParOf" srcId="{9BD3B06C-44D3-4996-9430-AE381115CFEF}" destId="{F306D055-67FE-4DA5-85E6-9C4684039089}" srcOrd="2" destOrd="0" presId="urn:microsoft.com/office/officeart/2009/3/layout/OpposingIdeas"/>
    <dgm:cxn modelId="{37F4F5BC-4CDD-475C-BBE1-0231DE07C2B6}" type="presParOf" srcId="{9BD3B06C-44D3-4996-9430-AE381115CFEF}" destId="{888902DF-E81B-40CC-93B4-D0B3435C7647}" srcOrd="3" destOrd="0" presId="urn:microsoft.com/office/officeart/2009/3/layout/OpposingIdeas"/>
    <dgm:cxn modelId="{A11BFF4D-4790-47D4-878B-FD4D2CA48A25}" type="presParOf" srcId="{9BD3B06C-44D3-4996-9430-AE381115CFEF}" destId="{9DBE07D8-B2B3-4B1C-9BC4-7BDA62AF3AFC}" srcOrd="4" destOrd="0" presId="urn:microsoft.com/office/officeart/2009/3/layout/OpposingIdeas"/>
    <dgm:cxn modelId="{72590D8F-4C36-4331-BA03-CEFEE8E429AE}" type="presParOf" srcId="{9BD3B06C-44D3-4996-9430-AE381115CFEF}" destId="{54103E75-42A0-44BD-A8AF-990E2C70DAF1}" srcOrd="5" destOrd="0" presId="urn:microsoft.com/office/officeart/2009/3/layout/OpposingIdeas"/>
    <dgm:cxn modelId="{CA3FF78B-B1D0-4AB6-BAD4-44472CAC6A88}" type="presParOf" srcId="{9BD3B06C-44D3-4996-9430-AE381115CFEF}" destId="{265CD384-73FD-49CC-A752-1CD73914BAA7}" srcOrd="6" destOrd="0" presId="urn:microsoft.com/office/officeart/2009/3/layout/OpposingIdeas"/>
    <dgm:cxn modelId="{2281E298-B40E-46B6-B02A-DCDD0EB43E56}" type="presParOf" srcId="{9BD3B06C-44D3-4996-9430-AE381115CFEF}" destId="{F37C0000-AEF3-4193-A86C-CCDEEC6E00D6}" srcOrd="7" destOrd="0" presId="urn:microsoft.com/office/officeart/2009/3/layout/OpposingIdeas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E1AB511C-F5C1-439A-9B31-36A45F4AC733}" type="doc">
      <dgm:prSet loTypeId="urn:microsoft.com/office/officeart/2005/8/layout/vList3" loCatId="list" qsTypeId="urn:microsoft.com/office/officeart/2005/8/quickstyle/simple1" qsCatId="simple" csTypeId="urn:microsoft.com/office/officeart/2005/8/colors/accent1_2" csCatId="accent1" phldr="1"/>
      <dgm:spPr/>
    </dgm:pt>
    <dgm:pt modelId="{13C2E58B-5B45-480B-9D40-A6A736D2ACAA}">
      <dgm:prSet phldrT="[Texto]" custT="1"/>
      <dgm:spPr>
        <a:solidFill>
          <a:srgbClr val="5D292B"/>
        </a:solidFill>
      </dgm:spPr>
      <dgm:t>
        <a:bodyPr wrap="square" lIns="0" tIns="0" rIns="0" bIns="0" rtlCol="0"/>
        <a:lstStyle/>
        <a:p>
          <a:pPr marL="0" algn="ctr" defTabSz="914400" rtl="0" eaLnBrk="1" latinLnBrk="0" hangingPunct="1"/>
          <a:r>
            <a:rPr lang="es-MX" sz="1800" b="1" kern="1200" dirty="0">
              <a:solidFill>
                <a:schemeClr val="tx1"/>
              </a:solidFill>
              <a:latin typeface="+mn-lt"/>
              <a:ea typeface="+mn-ea"/>
              <a:cs typeface="+mn-cs"/>
            </a:rPr>
            <a:t>     </a:t>
          </a:r>
          <a:r>
            <a:rPr lang="es-MX" sz="2600" b="1" kern="1200" dirty="0">
              <a:solidFill>
                <a:schemeClr val="bg1"/>
              </a:solidFill>
              <a:latin typeface="Montserrat Light" panose="00000400000000000000" pitchFamily="2" charset="0"/>
              <a:ea typeface="+mn-ea"/>
              <a:cs typeface="+mn-cs"/>
            </a:rPr>
            <a:t>Esquema de Contraloría Social</a:t>
          </a:r>
        </a:p>
      </dgm:t>
    </dgm:pt>
    <dgm:pt modelId="{DAE77816-46EC-4733-94AA-1E608728F63F}" type="parTrans" cxnId="{D1917804-AE9F-4332-86E9-DC8DEB1BA412}">
      <dgm:prSet/>
      <dgm:spPr/>
      <dgm:t>
        <a:bodyPr/>
        <a:lstStyle/>
        <a:p>
          <a:endParaRPr lang="es-MX"/>
        </a:p>
      </dgm:t>
    </dgm:pt>
    <dgm:pt modelId="{CA278244-B394-4697-9095-428F78182887}" type="sibTrans" cxnId="{D1917804-AE9F-4332-86E9-DC8DEB1BA412}">
      <dgm:prSet/>
      <dgm:spPr/>
      <dgm:t>
        <a:bodyPr/>
        <a:lstStyle/>
        <a:p>
          <a:endParaRPr lang="es-MX"/>
        </a:p>
      </dgm:t>
    </dgm:pt>
    <dgm:pt modelId="{F0422127-147F-45DA-B95E-55BA5FB957B4}">
      <dgm:prSet phldrT="[Texto]" custT="1"/>
      <dgm:spPr>
        <a:solidFill>
          <a:srgbClr val="285C4D"/>
        </a:solidFill>
      </dgm:spPr>
      <dgm:t>
        <a:bodyPr/>
        <a:lstStyle/>
        <a:p>
          <a:r>
            <a:rPr lang="es-MX" sz="2600" b="1" dirty="0">
              <a:latin typeface="Montserrat Light" panose="00000400000000000000" pitchFamily="2" charset="0"/>
            </a:rPr>
            <a:t>Programa Anual de Trabajo de Contraloría Social</a:t>
          </a:r>
        </a:p>
      </dgm:t>
    </dgm:pt>
    <dgm:pt modelId="{1DCB003F-A5E4-4788-B427-8CCE354AD8EF}" type="parTrans" cxnId="{F6B6C24A-79A2-40D3-83B3-1DBD15DD0EBD}">
      <dgm:prSet/>
      <dgm:spPr/>
      <dgm:t>
        <a:bodyPr/>
        <a:lstStyle/>
        <a:p>
          <a:endParaRPr lang="es-MX"/>
        </a:p>
      </dgm:t>
    </dgm:pt>
    <dgm:pt modelId="{65136718-3A67-4608-A223-BA8D1AD37A5B}" type="sibTrans" cxnId="{F6B6C24A-79A2-40D3-83B3-1DBD15DD0EBD}">
      <dgm:prSet/>
      <dgm:spPr/>
      <dgm:t>
        <a:bodyPr/>
        <a:lstStyle/>
        <a:p>
          <a:endParaRPr lang="es-MX"/>
        </a:p>
      </dgm:t>
    </dgm:pt>
    <dgm:pt modelId="{68859A58-93D5-4D08-9600-F12D6E0090A7}">
      <dgm:prSet phldrT="[Texto]" custT="1"/>
      <dgm:spPr>
        <a:solidFill>
          <a:srgbClr val="A22243"/>
        </a:solidFill>
      </dgm:spPr>
      <dgm:t>
        <a:bodyPr wrap="square" lIns="0" tIns="0" rIns="0" bIns="0" rtlCol="0"/>
        <a:lstStyle/>
        <a:p>
          <a:pPr marL="0" algn="ctr" defTabSz="914400" rtl="0" eaLnBrk="1" latinLnBrk="0" hangingPunct="1"/>
          <a:r>
            <a:rPr lang="es-MX" sz="2600" b="1" kern="1200" dirty="0">
              <a:solidFill>
                <a:schemeClr val="bg1"/>
              </a:solidFill>
              <a:latin typeface="Montserrat Light" panose="00000400000000000000" pitchFamily="2" charset="0"/>
              <a:ea typeface="+mn-ea"/>
              <a:cs typeface="+mn-cs"/>
            </a:rPr>
            <a:t>Guía Operativa</a:t>
          </a:r>
        </a:p>
      </dgm:t>
    </dgm:pt>
    <dgm:pt modelId="{269179F5-E334-4F6F-86B9-CA791029AA8F}" type="parTrans" cxnId="{2030CA64-E780-473E-892A-BF83D7192077}">
      <dgm:prSet/>
      <dgm:spPr/>
      <dgm:t>
        <a:bodyPr/>
        <a:lstStyle/>
        <a:p>
          <a:endParaRPr lang="es-MX"/>
        </a:p>
      </dgm:t>
    </dgm:pt>
    <dgm:pt modelId="{57892C46-B176-445D-ABFA-928805EE9986}" type="sibTrans" cxnId="{2030CA64-E780-473E-892A-BF83D7192077}">
      <dgm:prSet/>
      <dgm:spPr/>
      <dgm:t>
        <a:bodyPr/>
        <a:lstStyle/>
        <a:p>
          <a:endParaRPr lang="es-MX"/>
        </a:p>
      </dgm:t>
    </dgm:pt>
    <dgm:pt modelId="{B0B17EE5-A418-47CF-921A-DD1E1C763AA3}" type="pres">
      <dgm:prSet presAssocID="{E1AB511C-F5C1-439A-9B31-36A45F4AC733}" presName="linearFlow" presStyleCnt="0">
        <dgm:presLayoutVars>
          <dgm:dir/>
          <dgm:resizeHandles val="exact"/>
        </dgm:presLayoutVars>
      </dgm:prSet>
      <dgm:spPr/>
    </dgm:pt>
    <dgm:pt modelId="{2DFC2020-68A3-4917-9DBB-CD0B6585E24E}" type="pres">
      <dgm:prSet presAssocID="{13C2E58B-5B45-480B-9D40-A6A736D2ACAA}" presName="composite" presStyleCnt="0"/>
      <dgm:spPr/>
    </dgm:pt>
    <dgm:pt modelId="{F3276D6C-5876-45CB-B657-6306DE99D76E}" type="pres">
      <dgm:prSet presAssocID="{13C2E58B-5B45-480B-9D40-A6A736D2ACAA}" presName="imgShp" presStyleLbl="fgImgPlace1" presStyleIdx="0" presStyleCnt="3"/>
      <dgm:spPr>
        <a:solidFill>
          <a:schemeClr val="accent6">
            <a:lumMod val="40000"/>
            <a:lumOff val="60000"/>
          </a:schemeClr>
        </a:solidFill>
      </dgm:spPr>
    </dgm:pt>
    <dgm:pt modelId="{D2CFF78A-823C-4862-ABE0-6FDED356996F}" type="pres">
      <dgm:prSet presAssocID="{13C2E58B-5B45-480B-9D40-A6A736D2ACAA}" presName="txShp" presStyleLbl="node1" presStyleIdx="0" presStyleCnt="3">
        <dgm:presLayoutVars>
          <dgm:bulletEnabled val="1"/>
        </dgm:presLayoutVars>
      </dgm:prSet>
      <dgm:spPr>
        <a:xfrm rot="10800000">
          <a:off x="2811760" y="344"/>
          <a:ext cx="9589784" cy="1585153"/>
        </a:xfrm>
        <a:prstGeom prst="homePlate">
          <a:avLst/>
        </a:prstGeom>
      </dgm:spPr>
      <dgm:t>
        <a:bodyPr/>
        <a:lstStyle/>
        <a:p>
          <a:endParaRPr lang="es-ES"/>
        </a:p>
      </dgm:t>
    </dgm:pt>
    <dgm:pt modelId="{DD62604A-CA26-449F-96F9-7FD04BEA2A4F}" type="pres">
      <dgm:prSet presAssocID="{CA278244-B394-4697-9095-428F78182887}" presName="spacing" presStyleCnt="0"/>
      <dgm:spPr/>
    </dgm:pt>
    <dgm:pt modelId="{3DD4EDE4-D8A1-4088-943C-28257D63A0AD}" type="pres">
      <dgm:prSet presAssocID="{F0422127-147F-45DA-B95E-55BA5FB957B4}" presName="composite" presStyleCnt="0"/>
      <dgm:spPr/>
    </dgm:pt>
    <dgm:pt modelId="{EA764CF7-FCF5-40D4-8B90-55A96DB7C849}" type="pres">
      <dgm:prSet presAssocID="{F0422127-147F-45DA-B95E-55BA5FB957B4}" presName="imgShp" presStyleLbl="fgImgPlace1" presStyleIdx="1" presStyleCnt="3"/>
      <dgm:spPr>
        <a:solidFill>
          <a:schemeClr val="accent6">
            <a:lumMod val="40000"/>
            <a:lumOff val="60000"/>
          </a:schemeClr>
        </a:solidFill>
      </dgm:spPr>
    </dgm:pt>
    <dgm:pt modelId="{6E04E640-92BD-4B41-BCFF-9B8F6929BF72}" type="pres">
      <dgm:prSet presAssocID="{F0422127-147F-45DA-B95E-55BA5FB957B4}" presName="txShp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74331F1F-11A1-48CE-9852-15E8C41CAB99}" type="pres">
      <dgm:prSet presAssocID="{65136718-3A67-4608-A223-BA8D1AD37A5B}" presName="spacing" presStyleCnt="0"/>
      <dgm:spPr/>
    </dgm:pt>
    <dgm:pt modelId="{8FBEC0C2-3181-4F97-B13E-BB2EEC443AE3}" type="pres">
      <dgm:prSet presAssocID="{68859A58-93D5-4D08-9600-F12D6E0090A7}" presName="composite" presStyleCnt="0"/>
      <dgm:spPr/>
    </dgm:pt>
    <dgm:pt modelId="{2DDE77DC-9CDB-4448-B764-BF0D14D4596C}" type="pres">
      <dgm:prSet presAssocID="{68859A58-93D5-4D08-9600-F12D6E0090A7}" presName="imgShp" presStyleLbl="fgImgPlace1" presStyleIdx="2" presStyleCnt="3"/>
      <dgm:spPr>
        <a:solidFill>
          <a:schemeClr val="accent6">
            <a:lumMod val="40000"/>
            <a:lumOff val="60000"/>
          </a:schemeClr>
        </a:solidFill>
      </dgm:spPr>
    </dgm:pt>
    <dgm:pt modelId="{632712E5-80DE-48CA-A7D9-AD9F23744ADE}" type="pres">
      <dgm:prSet presAssocID="{68859A58-93D5-4D08-9600-F12D6E0090A7}" presName="txShp" presStyleLbl="node1" presStyleIdx="2" presStyleCnt="3">
        <dgm:presLayoutVars>
          <dgm:bulletEnabled val="1"/>
        </dgm:presLayoutVars>
      </dgm:prSet>
      <dgm:spPr>
        <a:xfrm rot="10800000">
          <a:off x="2811760" y="4104101"/>
          <a:ext cx="9589784" cy="1585153"/>
        </a:xfrm>
        <a:prstGeom prst="homePlate">
          <a:avLst/>
        </a:prstGeom>
      </dgm:spPr>
      <dgm:t>
        <a:bodyPr/>
        <a:lstStyle/>
        <a:p>
          <a:endParaRPr lang="es-ES"/>
        </a:p>
      </dgm:t>
    </dgm:pt>
  </dgm:ptLst>
  <dgm:cxnLst>
    <dgm:cxn modelId="{BF531C4B-3B84-454C-83E6-C3C60EA5574A}" type="presOf" srcId="{E1AB511C-F5C1-439A-9B31-36A45F4AC733}" destId="{B0B17EE5-A418-47CF-921A-DD1E1C763AA3}" srcOrd="0" destOrd="0" presId="urn:microsoft.com/office/officeart/2005/8/layout/vList3"/>
    <dgm:cxn modelId="{2030CA64-E780-473E-892A-BF83D7192077}" srcId="{E1AB511C-F5C1-439A-9B31-36A45F4AC733}" destId="{68859A58-93D5-4D08-9600-F12D6E0090A7}" srcOrd="2" destOrd="0" parTransId="{269179F5-E334-4F6F-86B9-CA791029AA8F}" sibTransId="{57892C46-B176-445D-ABFA-928805EE9986}"/>
    <dgm:cxn modelId="{E25A7F12-F0E9-449A-BE67-4F8F1FC16FDB}" type="presOf" srcId="{68859A58-93D5-4D08-9600-F12D6E0090A7}" destId="{632712E5-80DE-48CA-A7D9-AD9F23744ADE}" srcOrd="0" destOrd="0" presId="urn:microsoft.com/office/officeart/2005/8/layout/vList3"/>
    <dgm:cxn modelId="{A7FF352C-32C1-4713-84F7-EFC7715A9486}" type="presOf" srcId="{13C2E58B-5B45-480B-9D40-A6A736D2ACAA}" destId="{D2CFF78A-823C-4862-ABE0-6FDED356996F}" srcOrd="0" destOrd="0" presId="urn:microsoft.com/office/officeart/2005/8/layout/vList3"/>
    <dgm:cxn modelId="{D1917804-AE9F-4332-86E9-DC8DEB1BA412}" srcId="{E1AB511C-F5C1-439A-9B31-36A45F4AC733}" destId="{13C2E58B-5B45-480B-9D40-A6A736D2ACAA}" srcOrd="0" destOrd="0" parTransId="{DAE77816-46EC-4733-94AA-1E608728F63F}" sibTransId="{CA278244-B394-4697-9095-428F78182887}"/>
    <dgm:cxn modelId="{AAAB4797-5698-4F1D-BB68-BA72351FC920}" type="presOf" srcId="{F0422127-147F-45DA-B95E-55BA5FB957B4}" destId="{6E04E640-92BD-4B41-BCFF-9B8F6929BF72}" srcOrd="0" destOrd="0" presId="urn:microsoft.com/office/officeart/2005/8/layout/vList3"/>
    <dgm:cxn modelId="{F6B6C24A-79A2-40D3-83B3-1DBD15DD0EBD}" srcId="{E1AB511C-F5C1-439A-9B31-36A45F4AC733}" destId="{F0422127-147F-45DA-B95E-55BA5FB957B4}" srcOrd="1" destOrd="0" parTransId="{1DCB003F-A5E4-4788-B427-8CCE354AD8EF}" sibTransId="{65136718-3A67-4608-A223-BA8D1AD37A5B}"/>
    <dgm:cxn modelId="{55D3D730-BBEA-4FBF-8703-6D0A3F692036}" type="presParOf" srcId="{B0B17EE5-A418-47CF-921A-DD1E1C763AA3}" destId="{2DFC2020-68A3-4917-9DBB-CD0B6585E24E}" srcOrd="0" destOrd="0" presId="urn:microsoft.com/office/officeart/2005/8/layout/vList3"/>
    <dgm:cxn modelId="{5BE430D6-4A6E-4B58-BB26-0C5AE7A0FD70}" type="presParOf" srcId="{2DFC2020-68A3-4917-9DBB-CD0B6585E24E}" destId="{F3276D6C-5876-45CB-B657-6306DE99D76E}" srcOrd="0" destOrd="0" presId="urn:microsoft.com/office/officeart/2005/8/layout/vList3"/>
    <dgm:cxn modelId="{B73284DA-08C5-401A-B9B1-1825DA002927}" type="presParOf" srcId="{2DFC2020-68A3-4917-9DBB-CD0B6585E24E}" destId="{D2CFF78A-823C-4862-ABE0-6FDED356996F}" srcOrd="1" destOrd="0" presId="urn:microsoft.com/office/officeart/2005/8/layout/vList3"/>
    <dgm:cxn modelId="{47C73740-536A-4286-829F-6A74E0609D2D}" type="presParOf" srcId="{B0B17EE5-A418-47CF-921A-DD1E1C763AA3}" destId="{DD62604A-CA26-449F-96F9-7FD04BEA2A4F}" srcOrd="1" destOrd="0" presId="urn:microsoft.com/office/officeart/2005/8/layout/vList3"/>
    <dgm:cxn modelId="{3E30DDF0-86BE-4540-B2AF-7925EFFAA13B}" type="presParOf" srcId="{B0B17EE5-A418-47CF-921A-DD1E1C763AA3}" destId="{3DD4EDE4-D8A1-4088-943C-28257D63A0AD}" srcOrd="2" destOrd="0" presId="urn:microsoft.com/office/officeart/2005/8/layout/vList3"/>
    <dgm:cxn modelId="{110F7363-DBAF-4075-8FCC-43992914C9DA}" type="presParOf" srcId="{3DD4EDE4-D8A1-4088-943C-28257D63A0AD}" destId="{EA764CF7-FCF5-40D4-8B90-55A96DB7C849}" srcOrd="0" destOrd="0" presId="urn:microsoft.com/office/officeart/2005/8/layout/vList3"/>
    <dgm:cxn modelId="{D29BCE51-6AE9-4FD4-ABF7-2B581D4A86AE}" type="presParOf" srcId="{3DD4EDE4-D8A1-4088-943C-28257D63A0AD}" destId="{6E04E640-92BD-4B41-BCFF-9B8F6929BF72}" srcOrd="1" destOrd="0" presId="urn:microsoft.com/office/officeart/2005/8/layout/vList3"/>
    <dgm:cxn modelId="{7D1FF2EF-EF7C-4F59-997E-91B70AB4AF79}" type="presParOf" srcId="{B0B17EE5-A418-47CF-921A-DD1E1C763AA3}" destId="{74331F1F-11A1-48CE-9852-15E8C41CAB99}" srcOrd="3" destOrd="0" presId="urn:microsoft.com/office/officeart/2005/8/layout/vList3"/>
    <dgm:cxn modelId="{203B975B-7186-430E-9793-C11320E71D4E}" type="presParOf" srcId="{B0B17EE5-A418-47CF-921A-DD1E1C763AA3}" destId="{8FBEC0C2-3181-4F97-B13E-BB2EEC443AE3}" srcOrd="4" destOrd="0" presId="urn:microsoft.com/office/officeart/2005/8/layout/vList3"/>
    <dgm:cxn modelId="{9ACFA4B7-B871-4694-A391-C697046CA1E4}" type="presParOf" srcId="{8FBEC0C2-3181-4F97-B13E-BB2EEC443AE3}" destId="{2DDE77DC-9CDB-4448-B764-BF0D14D4596C}" srcOrd="0" destOrd="0" presId="urn:microsoft.com/office/officeart/2005/8/layout/vList3"/>
    <dgm:cxn modelId="{2FD6A115-695B-499E-8E7C-4F7B2CAD51FB}" type="presParOf" srcId="{8FBEC0C2-3181-4F97-B13E-BB2EEC443AE3}" destId="{632712E5-80DE-48CA-A7D9-AD9F23744ADE}" srcOrd="1" destOrd="0" presId="urn:microsoft.com/office/officeart/2005/8/layout/vList3"/>
  </dgm:cxnLst>
  <dgm:bg>
    <a:noFill/>
  </dgm:bg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85943A9C-1690-46A8-94A3-1E8CDB650813}" type="doc">
      <dgm:prSet loTypeId="urn:microsoft.com/office/officeart/2005/8/layout/radial5" loCatId="cycle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s-ES"/>
        </a:p>
      </dgm:t>
    </dgm:pt>
    <dgm:pt modelId="{B3B8E208-4C77-40A5-BE7C-3B67BD2192D6}">
      <dgm:prSet phldrT="[Texto]" custT="1"/>
      <dgm:spPr>
        <a:solidFill>
          <a:srgbClr val="A22243"/>
        </a:solidFill>
      </dgm:spPr>
      <dgm:t>
        <a:bodyPr wrap="square" lIns="0" tIns="0" rIns="0" bIns="0" rtlCol="0"/>
        <a:lstStyle/>
        <a:p>
          <a:pPr marL="0" algn="ctr" defTabSz="914400" rtl="0" eaLnBrk="1" latinLnBrk="0" hangingPunct="1"/>
          <a:r>
            <a:rPr lang="es-ES" sz="2800" b="1" kern="1200" dirty="0">
              <a:solidFill>
                <a:schemeClr val="bg1"/>
              </a:solidFill>
              <a:latin typeface="Montserrat" panose="00000500000000000000" pitchFamily="2" charset="0"/>
              <a:ea typeface="+mn-ea"/>
              <a:cs typeface="+mn-cs"/>
            </a:rPr>
            <a:t>Fases</a:t>
          </a:r>
        </a:p>
      </dgm:t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rId1" action="ppaction://hlinkpres?slideindex=1&amp;slidetitle="/>
          </dgm14:cNvPr>
        </a:ext>
      </dgm:extLst>
    </dgm:pt>
    <dgm:pt modelId="{60CAEC51-D1B8-4E7E-9C72-51288C71A85E}" type="parTrans" cxnId="{64259731-DCEE-4530-A949-E91B7AB73DA7}">
      <dgm:prSet/>
      <dgm:spPr/>
      <dgm:t>
        <a:bodyPr/>
        <a:lstStyle/>
        <a:p>
          <a:endParaRPr lang="es-ES">
            <a:latin typeface="Soberana Sans" panose="02000000000000000000" pitchFamily="50" charset="0"/>
          </a:endParaRPr>
        </a:p>
      </dgm:t>
    </dgm:pt>
    <dgm:pt modelId="{3853B7C1-775C-4A98-BF70-CB6C3A63E8DC}" type="sibTrans" cxnId="{64259731-DCEE-4530-A949-E91B7AB73DA7}">
      <dgm:prSet/>
      <dgm:spPr/>
      <dgm:t>
        <a:bodyPr/>
        <a:lstStyle/>
        <a:p>
          <a:endParaRPr lang="es-ES">
            <a:latin typeface="Soberana Sans" panose="02000000000000000000" pitchFamily="50" charset="0"/>
          </a:endParaRPr>
        </a:p>
      </dgm:t>
    </dgm:pt>
    <dgm:pt modelId="{E99ED85A-F454-4A33-8C62-19F0981CDA65}">
      <dgm:prSet phldrT="[Texto]" custT="1"/>
      <dgm:spPr>
        <a:solidFill>
          <a:srgbClr val="13322B"/>
        </a:solidFill>
      </dgm:spPr>
      <dgm:t>
        <a:bodyPr wrap="square" lIns="0" tIns="0" rIns="0" bIns="0" rtlCol="0"/>
        <a:lstStyle/>
        <a:p>
          <a:pPr marL="0" algn="ctr" defTabSz="914400" rtl="0" eaLnBrk="1" latinLnBrk="0" hangingPunct="1"/>
          <a:r>
            <a:rPr lang="es-ES" sz="1400" b="1" kern="1200" dirty="0">
              <a:solidFill>
                <a:schemeClr val="bg1"/>
              </a:solidFill>
              <a:latin typeface="Montserrat Light" panose="00000400000000000000" pitchFamily="2" charset="0"/>
              <a:ea typeface="+mn-ea"/>
              <a:cs typeface="+mn-cs"/>
            </a:rPr>
            <a:t>1</a:t>
          </a:r>
        </a:p>
        <a:p>
          <a:pPr marL="0" algn="ctr" defTabSz="914400" rtl="0" eaLnBrk="1" latinLnBrk="0" hangingPunct="1"/>
          <a:r>
            <a:rPr lang="es-ES" sz="1400" b="1" kern="1200" dirty="0">
              <a:solidFill>
                <a:schemeClr val="bg1"/>
              </a:solidFill>
              <a:latin typeface="Montserrat Light" panose="00000400000000000000" pitchFamily="2" charset="0"/>
              <a:ea typeface="+mn-ea"/>
              <a:cs typeface="+mn-cs"/>
            </a:rPr>
            <a:t>Recepción de documentos</a:t>
          </a:r>
        </a:p>
      </dgm:t>
    </dgm:pt>
    <dgm:pt modelId="{EF042CC7-C048-4799-85E7-571220E2DCA2}" type="parTrans" cxnId="{D309E8B7-6B51-45D3-883C-5E8ADE48667F}">
      <dgm:prSet/>
      <dgm:spPr>
        <a:solidFill>
          <a:srgbClr val="562930"/>
        </a:solidFill>
      </dgm:spPr>
      <dgm:t>
        <a:bodyPr/>
        <a:lstStyle/>
        <a:p>
          <a:endParaRPr lang="es-ES" dirty="0">
            <a:latin typeface="Soberana Sans" panose="02000000000000000000" pitchFamily="50" charset="0"/>
          </a:endParaRPr>
        </a:p>
      </dgm:t>
    </dgm:pt>
    <dgm:pt modelId="{E3D8F381-1975-4DA2-809C-25F6F07AF64B}" type="sibTrans" cxnId="{D309E8B7-6B51-45D3-883C-5E8ADE48667F}">
      <dgm:prSet/>
      <dgm:spPr/>
      <dgm:t>
        <a:bodyPr/>
        <a:lstStyle/>
        <a:p>
          <a:endParaRPr lang="es-ES">
            <a:latin typeface="Soberana Sans" panose="02000000000000000000" pitchFamily="50" charset="0"/>
          </a:endParaRPr>
        </a:p>
      </dgm:t>
    </dgm:pt>
    <dgm:pt modelId="{D0DAB1B6-F322-419D-8516-B2E3E7D3D857}">
      <dgm:prSet phldrT="[Texto]" custT="1"/>
      <dgm:spPr>
        <a:solidFill>
          <a:srgbClr val="13322B"/>
        </a:solidFill>
      </dgm:spPr>
      <dgm:t>
        <a:bodyPr wrap="square" lIns="0" tIns="0" rIns="0" bIns="0" rtlCol="0"/>
        <a:lstStyle/>
        <a:p>
          <a:pPr marL="0" algn="ctr" defTabSz="914400" rtl="0" eaLnBrk="1" latinLnBrk="0" hangingPunct="1"/>
          <a:r>
            <a:rPr lang="es-MX" altLang="es-MX" sz="1400" b="1" kern="1200" dirty="0">
              <a:solidFill>
                <a:schemeClr val="bg1"/>
              </a:solidFill>
              <a:latin typeface="Montserrat Light" panose="00000400000000000000" pitchFamily="2" charset="0"/>
              <a:ea typeface="+mn-ea"/>
              <a:cs typeface="+mn-cs"/>
            </a:rPr>
            <a:t>2</a:t>
          </a:r>
        </a:p>
        <a:p>
          <a:pPr marL="0" algn="ctr" defTabSz="914400" rtl="0" eaLnBrk="1" latinLnBrk="0" hangingPunct="1"/>
          <a:r>
            <a:rPr lang="es-MX" altLang="es-MX" sz="1400" b="1" kern="1200" dirty="0">
              <a:solidFill>
                <a:schemeClr val="bg1"/>
              </a:solidFill>
              <a:latin typeface="Montserrat Light" panose="00000400000000000000" pitchFamily="2" charset="0"/>
              <a:ea typeface="+mn-ea"/>
              <a:cs typeface="+mn-cs"/>
            </a:rPr>
            <a:t>Informe de revisión </a:t>
          </a:r>
        </a:p>
      </dgm:t>
    </dgm:pt>
    <dgm:pt modelId="{E8BA5B98-A957-4F41-8AC0-11B6C5A1F4EA}" type="parTrans" cxnId="{0D6C1C41-1AA4-4E86-B9C5-1CD48726EC97}">
      <dgm:prSet/>
      <dgm:spPr>
        <a:solidFill>
          <a:srgbClr val="562930"/>
        </a:solidFill>
      </dgm:spPr>
      <dgm:t>
        <a:bodyPr/>
        <a:lstStyle/>
        <a:p>
          <a:endParaRPr lang="es-ES" dirty="0">
            <a:latin typeface="Soberana Sans" panose="02000000000000000000" pitchFamily="50" charset="0"/>
          </a:endParaRPr>
        </a:p>
      </dgm:t>
    </dgm:pt>
    <dgm:pt modelId="{68A275F3-654E-4116-879A-F2C03B009C6C}" type="sibTrans" cxnId="{0D6C1C41-1AA4-4E86-B9C5-1CD48726EC97}">
      <dgm:prSet/>
      <dgm:spPr/>
      <dgm:t>
        <a:bodyPr/>
        <a:lstStyle/>
        <a:p>
          <a:endParaRPr lang="es-ES">
            <a:latin typeface="Soberana Sans" panose="02000000000000000000" pitchFamily="50" charset="0"/>
          </a:endParaRPr>
        </a:p>
      </dgm:t>
    </dgm:pt>
    <dgm:pt modelId="{9629BA48-4FA0-4907-BC0E-310F80AC6C44}">
      <dgm:prSet phldrT="[Texto]" custT="1"/>
      <dgm:spPr>
        <a:solidFill>
          <a:srgbClr val="BC955B"/>
        </a:solidFill>
      </dgm:spPr>
      <dgm:t>
        <a:bodyPr wrap="square" lIns="0" tIns="0" rIns="0" bIns="0" rtlCol="0"/>
        <a:lstStyle/>
        <a:p>
          <a:pPr marL="0" algn="ctr" defTabSz="914400" rtl="0" eaLnBrk="1" latinLnBrk="0" hangingPunct="1"/>
          <a:r>
            <a:rPr lang="es-ES" sz="1400" b="1" kern="1200" dirty="0">
              <a:solidFill>
                <a:schemeClr val="tx1"/>
              </a:solidFill>
              <a:latin typeface="Montserrat Light" panose="00000400000000000000" pitchFamily="2" charset="0"/>
              <a:ea typeface="+mn-ea"/>
              <a:cs typeface="+mn-cs"/>
            </a:rPr>
            <a:t>4</a:t>
          </a:r>
        </a:p>
        <a:p>
          <a:pPr marL="0" algn="ctr" defTabSz="914400" rtl="0" eaLnBrk="1" latinLnBrk="0" hangingPunct="1"/>
          <a:r>
            <a:rPr lang="es-ES" sz="1300" b="1" kern="1200" dirty="0">
              <a:solidFill>
                <a:schemeClr val="tx1"/>
              </a:solidFill>
              <a:latin typeface="Montserrat Light" panose="00000400000000000000" pitchFamily="2" charset="0"/>
              <a:ea typeface="+mn-ea"/>
              <a:cs typeface="+mn-cs"/>
            </a:rPr>
            <a:t>Documentos verificados para validación</a:t>
          </a:r>
        </a:p>
      </dgm:t>
    </dgm:pt>
    <dgm:pt modelId="{D57FE101-08E1-465D-BD7B-86D315109113}" type="parTrans" cxnId="{8269CE5F-01F1-496E-B001-9F79C9164C2D}">
      <dgm:prSet/>
      <dgm:spPr>
        <a:solidFill>
          <a:srgbClr val="562930"/>
        </a:solidFill>
      </dgm:spPr>
      <dgm:t>
        <a:bodyPr/>
        <a:lstStyle/>
        <a:p>
          <a:endParaRPr lang="es-ES" dirty="0">
            <a:latin typeface="Soberana Sans" panose="02000000000000000000" pitchFamily="50" charset="0"/>
          </a:endParaRPr>
        </a:p>
      </dgm:t>
    </dgm:pt>
    <dgm:pt modelId="{5E967E65-EF39-476C-9554-0ADA149DE320}" type="sibTrans" cxnId="{8269CE5F-01F1-496E-B001-9F79C9164C2D}">
      <dgm:prSet/>
      <dgm:spPr/>
      <dgm:t>
        <a:bodyPr/>
        <a:lstStyle/>
        <a:p>
          <a:endParaRPr lang="es-ES">
            <a:latin typeface="Soberana Sans" panose="02000000000000000000" pitchFamily="50" charset="0"/>
          </a:endParaRPr>
        </a:p>
      </dgm:t>
    </dgm:pt>
    <dgm:pt modelId="{3A8BD19B-23CC-47D1-993E-44B2778DFBAE}">
      <dgm:prSet phldrT="[Texto]" custT="1"/>
      <dgm:spPr>
        <a:solidFill>
          <a:srgbClr val="691A31"/>
        </a:solidFill>
      </dgm:spPr>
      <dgm:t>
        <a:bodyPr wrap="square" lIns="0" tIns="0" rIns="0" bIns="0" rtlCol="0"/>
        <a:lstStyle/>
        <a:p>
          <a:pPr marL="0" marR="0" indent="0" algn="ctr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s-MX" altLang="es-MX" sz="1400" b="1" kern="1200" dirty="0">
              <a:solidFill>
                <a:schemeClr val="bg1"/>
              </a:solidFill>
              <a:latin typeface="Montserrat Light" panose="00000400000000000000" pitchFamily="2" charset="0"/>
              <a:ea typeface="+mn-ea"/>
              <a:cs typeface="+mn-cs"/>
            </a:rPr>
            <a:t>5</a:t>
          </a:r>
        </a:p>
        <a:p>
          <a:pPr marL="0" marR="0" indent="0" algn="ctr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s-MX" altLang="es-MX" sz="1400" b="1" kern="1200" dirty="0">
              <a:solidFill>
                <a:schemeClr val="bg1"/>
              </a:solidFill>
              <a:latin typeface="Montserrat Light" panose="00000400000000000000" pitchFamily="2" charset="0"/>
              <a:ea typeface="+mn-ea"/>
              <a:cs typeface="+mn-cs"/>
            </a:rPr>
            <a:t>Oficio de Validación</a:t>
          </a:r>
        </a:p>
      </dgm:t>
    </dgm:pt>
    <dgm:pt modelId="{83BD19C4-81A8-4101-AC2A-877A2FBB6187}" type="parTrans" cxnId="{40752B77-54A9-473D-95CC-5A38D6F596D8}">
      <dgm:prSet/>
      <dgm:spPr>
        <a:solidFill>
          <a:srgbClr val="562930"/>
        </a:solidFill>
      </dgm:spPr>
      <dgm:t>
        <a:bodyPr/>
        <a:lstStyle/>
        <a:p>
          <a:endParaRPr lang="es-ES" dirty="0">
            <a:latin typeface="Soberana Sans" panose="02000000000000000000" pitchFamily="50" charset="0"/>
          </a:endParaRPr>
        </a:p>
      </dgm:t>
    </dgm:pt>
    <dgm:pt modelId="{BAEA91A6-E84D-469F-8150-2F65AE082591}" type="sibTrans" cxnId="{40752B77-54A9-473D-95CC-5A38D6F596D8}">
      <dgm:prSet/>
      <dgm:spPr/>
      <dgm:t>
        <a:bodyPr/>
        <a:lstStyle/>
        <a:p>
          <a:endParaRPr lang="es-ES">
            <a:latin typeface="Soberana Sans" panose="02000000000000000000" pitchFamily="50" charset="0"/>
          </a:endParaRPr>
        </a:p>
      </dgm:t>
    </dgm:pt>
    <dgm:pt modelId="{40B075F4-425C-4344-B51D-6C34BD117617}">
      <dgm:prSet phldrT="[Texto]" custT="1"/>
      <dgm:spPr>
        <a:solidFill>
          <a:srgbClr val="DEC9A3"/>
        </a:solidFill>
      </dgm:spPr>
      <dgm:t>
        <a:bodyPr wrap="square" lIns="0" tIns="0" rIns="0" bIns="0" rtlCol="0"/>
        <a:lstStyle/>
        <a:p>
          <a:pPr marL="0" algn="ctr" defTabSz="914400" rtl="0" eaLnBrk="1" latinLnBrk="0" hangingPunct="1"/>
          <a:r>
            <a:rPr lang="es-MX" altLang="es-MX" sz="1400" b="1" kern="1200" dirty="0">
              <a:solidFill>
                <a:schemeClr val="tx1"/>
              </a:solidFill>
              <a:latin typeface="Montserrat Light" panose="00000400000000000000" pitchFamily="2" charset="0"/>
              <a:ea typeface="+mn-ea"/>
              <a:cs typeface="+mn-cs"/>
            </a:rPr>
            <a:t>3</a:t>
          </a:r>
        </a:p>
        <a:p>
          <a:pPr marL="0" algn="ctr" defTabSz="914400" rtl="0" eaLnBrk="1" latinLnBrk="0" hangingPunct="1"/>
          <a:r>
            <a:rPr lang="es-MX" altLang="es-MX" sz="1400" b="1" kern="1200" dirty="0">
              <a:solidFill>
                <a:schemeClr val="tx1"/>
              </a:solidFill>
              <a:latin typeface="Montserrat Light" panose="00000400000000000000" pitchFamily="2" charset="0"/>
              <a:ea typeface="+mn-ea"/>
              <a:cs typeface="+mn-cs"/>
            </a:rPr>
            <a:t>Reenvío de documentos actualizados</a:t>
          </a:r>
        </a:p>
      </dgm:t>
    </dgm:pt>
    <dgm:pt modelId="{B5F2B200-355B-4579-A9B3-B0109431B844}" type="parTrans" cxnId="{1EAA2CBE-27B6-4759-8109-39F2637E3E9B}">
      <dgm:prSet/>
      <dgm:spPr>
        <a:solidFill>
          <a:srgbClr val="562930"/>
        </a:solidFill>
      </dgm:spPr>
      <dgm:t>
        <a:bodyPr/>
        <a:lstStyle/>
        <a:p>
          <a:endParaRPr lang="es-MX">
            <a:latin typeface="Soberana Sans" panose="02000000000000000000" pitchFamily="50" charset="0"/>
          </a:endParaRPr>
        </a:p>
      </dgm:t>
    </dgm:pt>
    <dgm:pt modelId="{372BAEFF-C3B8-4009-8892-50DAD00FEAEB}" type="sibTrans" cxnId="{1EAA2CBE-27B6-4759-8109-39F2637E3E9B}">
      <dgm:prSet/>
      <dgm:spPr/>
      <dgm:t>
        <a:bodyPr/>
        <a:lstStyle/>
        <a:p>
          <a:endParaRPr lang="es-MX">
            <a:latin typeface="Soberana Sans" panose="02000000000000000000" pitchFamily="50" charset="0"/>
          </a:endParaRPr>
        </a:p>
      </dgm:t>
    </dgm:pt>
    <dgm:pt modelId="{BBBA9759-77F7-4649-913A-8131584F3841}" type="pres">
      <dgm:prSet presAssocID="{85943A9C-1690-46A8-94A3-1E8CDB650813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496E99FA-80AC-4712-8F1F-E35F926A83C3}" type="pres">
      <dgm:prSet presAssocID="{B3B8E208-4C77-40A5-BE7C-3B67BD2192D6}" presName="centerShape" presStyleLbl="node0" presStyleIdx="0" presStyleCnt="1"/>
      <dgm:spPr>
        <a:xfrm>
          <a:off x="4435946" y="2627495"/>
          <a:ext cx="1875366" cy="1875366"/>
        </a:xfrm>
        <a:prstGeom prst="ellipse">
          <a:avLst/>
        </a:prstGeom>
      </dgm:spPr>
      <dgm:t>
        <a:bodyPr/>
        <a:lstStyle/>
        <a:p>
          <a:endParaRPr lang="es-ES"/>
        </a:p>
      </dgm:t>
    </dgm:pt>
    <dgm:pt modelId="{709BEFBD-2437-42F5-8B97-46F56ED0593D}" type="pres">
      <dgm:prSet presAssocID="{EF042CC7-C048-4799-85E7-571220E2DCA2}" presName="parTrans" presStyleLbl="sibTrans2D1" presStyleIdx="0" presStyleCnt="5"/>
      <dgm:spPr/>
      <dgm:t>
        <a:bodyPr/>
        <a:lstStyle/>
        <a:p>
          <a:endParaRPr lang="es-ES"/>
        </a:p>
      </dgm:t>
    </dgm:pt>
    <dgm:pt modelId="{387BD324-D3C6-414B-BA07-26F49B651318}" type="pres">
      <dgm:prSet presAssocID="{EF042CC7-C048-4799-85E7-571220E2DCA2}" presName="connectorText" presStyleLbl="sibTrans2D1" presStyleIdx="0" presStyleCnt="5"/>
      <dgm:spPr/>
      <dgm:t>
        <a:bodyPr/>
        <a:lstStyle/>
        <a:p>
          <a:endParaRPr lang="es-ES"/>
        </a:p>
      </dgm:t>
    </dgm:pt>
    <dgm:pt modelId="{BD5C2AC0-361C-467E-997A-56E618EE34E0}" type="pres">
      <dgm:prSet presAssocID="{E99ED85A-F454-4A33-8C62-19F0981CDA65}" presName="node" presStyleLbl="node1" presStyleIdx="0" presStyleCnt="5">
        <dgm:presLayoutVars>
          <dgm:bulletEnabled val="1"/>
        </dgm:presLayoutVars>
      </dgm:prSet>
      <dgm:spPr>
        <a:xfrm>
          <a:off x="4435946" y="4449"/>
          <a:ext cx="1875366" cy="1875366"/>
        </a:xfrm>
        <a:prstGeom prst="ellipse">
          <a:avLst/>
        </a:prstGeom>
      </dgm:spPr>
      <dgm:t>
        <a:bodyPr/>
        <a:lstStyle/>
        <a:p>
          <a:endParaRPr lang="es-ES"/>
        </a:p>
      </dgm:t>
    </dgm:pt>
    <dgm:pt modelId="{F8DBDCAE-4EAE-47D4-9720-65A9656D1D85}" type="pres">
      <dgm:prSet presAssocID="{E8BA5B98-A957-4F41-8AC0-11B6C5A1F4EA}" presName="parTrans" presStyleLbl="sibTrans2D1" presStyleIdx="1" presStyleCnt="5"/>
      <dgm:spPr/>
      <dgm:t>
        <a:bodyPr/>
        <a:lstStyle/>
        <a:p>
          <a:endParaRPr lang="es-ES"/>
        </a:p>
      </dgm:t>
    </dgm:pt>
    <dgm:pt modelId="{6A04323F-2E18-4130-8C53-C921F6607B3E}" type="pres">
      <dgm:prSet presAssocID="{E8BA5B98-A957-4F41-8AC0-11B6C5A1F4EA}" presName="connectorText" presStyleLbl="sibTrans2D1" presStyleIdx="1" presStyleCnt="5"/>
      <dgm:spPr/>
      <dgm:t>
        <a:bodyPr/>
        <a:lstStyle/>
        <a:p>
          <a:endParaRPr lang="es-ES"/>
        </a:p>
      </dgm:t>
    </dgm:pt>
    <dgm:pt modelId="{C5FAC3D8-55E1-4055-82B4-5C10913586C1}" type="pres">
      <dgm:prSet presAssocID="{D0DAB1B6-F322-419D-8516-B2E3E7D3D857}" presName="node" presStyleLbl="node1" presStyleIdx="1" presStyleCnt="5" custScaleX="99584" custScaleY="92715">
        <dgm:presLayoutVars>
          <dgm:bulletEnabled val="1"/>
        </dgm:presLayoutVars>
      </dgm:prSet>
      <dgm:spPr>
        <a:xfrm>
          <a:off x="6934512" y="1885239"/>
          <a:ext cx="1867565" cy="1738746"/>
        </a:xfrm>
        <a:prstGeom prst="ellipse">
          <a:avLst/>
        </a:prstGeom>
      </dgm:spPr>
      <dgm:t>
        <a:bodyPr/>
        <a:lstStyle/>
        <a:p>
          <a:endParaRPr lang="es-ES"/>
        </a:p>
      </dgm:t>
    </dgm:pt>
    <dgm:pt modelId="{6D4AE5CA-7FB5-4BE0-B0A3-50408614708D}" type="pres">
      <dgm:prSet presAssocID="{B5F2B200-355B-4579-A9B3-B0109431B844}" presName="parTrans" presStyleLbl="sibTrans2D1" presStyleIdx="2" presStyleCnt="5"/>
      <dgm:spPr/>
      <dgm:t>
        <a:bodyPr/>
        <a:lstStyle/>
        <a:p>
          <a:endParaRPr lang="es-ES"/>
        </a:p>
      </dgm:t>
    </dgm:pt>
    <dgm:pt modelId="{20A7C70A-3157-4164-AB96-C4119B69238C}" type="pres">
      <dgm:prSet presAssocID="{B5F2B200-355B-4579-A9B3-B0109431B844}" presName="connectorText" presStyleLbl="sibTrans2D1" presStyleIdx="2" presStyleCnt="5"/>
      <dgm:spPr/>
      <dgm:t>
        <a:bodyPr/>
        <a:lstStyle/>
        <a:p>
          <a:endParaRPr lang="es-ES"/>
        </a:p>
      </dgm:t>
    </dgm:pt>
    <dgm:pt modelId="{F901E7C9-12CC-4F35-AFE3-E4E259208CA5}" type="pres">
      <dgm:prSet presAssocID="{40B075F4-425C-4344-B51D-6C34BD117617}" presName="node" presStyleLbl="node1" presStyleIdx="2" presStyleCnt="5" custRadScaleRad="100000" custRadScaleInc="0">
        <dgm:presLayoutVars>
          <dgm:bulletEnabled val="1"/>
        </dgm:presLayoutVars>
      </dgm:prSet>
      <dgm:spPr>
        <a:xfrm>
          <a:off x="5977734" y="4749584"/>
          <a:ext cx="1875366" cy="1875366"/>
        </a:xfrm>
        <a:prstGeom prst="ellipse">
          <a:avLst/>
        </a:prstGeom>
      </dgm:spPr>
      <dgm:t>
        <a:bodyPr/>
        <a:lstStyle/>
        <a:p>
          <a:endParaRPr lang="es-ES"/>
        </a:p>
      </dgm:t>
    </dgm:pt>
    <dgm:pt modelId="{9019D5AA-E345-47E6-9DC7-64AB41CF106A}" type="pres">
      <dgm:prSet presAssocID="{D57FE101-08E1-465D-BD7B-86D315109113}" presName="parTrans" presStyleLbl="sibTrans2D1" presStyleIdx="3" presStyleCnt="5"/>
      <dgm:spPr/>
      <dgm:t>
        <a:bodyPr/>
        <a:lstStyle/>
        <a:p>
          <a:endParaRPr lang="es-ES"/>
        </a:p>
      </dgm:t>
    </dgm:pt>
    <dgm:pt modelId="{448066A3-1C39-4FC6-BB09-E8F78FC9D656}" type="pres">
      <dgm:prSet presAssocID="{D57FE101-08E1-465D-BD7B-86D315109113}" presName="connectorText" presStyleLbl="sibTrans2D1" presStyleIdx="3" presStyleCnt="5"/>
      <dgm:spPr/>
      <dgm:t>
        <a:bodyPr/>
        <a:lstStyle/>
        <a:p>
          <a:endParaRPr lang="es-ES"/>
        </a:p>
      </dgm:t>
    </dgm:pt>
    <dgm:pt modelId="{21DC3B1C-ECE5-46DB-B5FB-EAC9050145B3}" type="pres">
      <dgm:prSet presAssocID="{9629BA48-4FA0-4907-BC0E-310F80AC6C44}" presName="node" presStyleLbl="node1" presStyleIdx="3" presStyleCnt="5">
        <dgm:presLayoutVars>
          <dgm:bulletEnabled val="1"/>
        </dgm:presLayoutVars>
      </dgm:prSet>
      <dgm:spPr>
        <a:xfrm>
          <a:off x="2894158" y="4749584"/>
          <a:ext cx="1875366" cy="1875366"/>
        </a:xfrm>
        <a:prstGeom prst="ellipse">
          <a:avLst/>
        </a:prstGeom>
      </dgm:spPr>
      <dgm:t>
        <a:bodyPr/>
        <a:lstStyle/>
        <a:p>
          <a:endParaRPr lang="es-ES"/>
        </a:p>
      </dgm:t>
    </dgm:pt>
    <dgm:pt modelId="{9D2239F4-6B72-400F-906A-1466693E75CC}" type="pres">
      <dgm:prSet presAssocID="{83BD19C4-81A8-4101-AC2A-877A2FBB6187}" presName="parTrans" presStyleLbl="sibTrans2D1" presStyleIdx="4" presStyleCnt="5"/>
      <dgm:spPr/>
      <dgm:t>
        <a:bodyPr/>
        <a:lstStyle/>
        <a:p>
          <a:endParaRPr lang="es-ES"/>
        </a:p>
      </dgm:t>
    </dgm:pt>
    <dgm:pt modelId="{8268A96B-4EDE-4617-B402-E2F36FAAAB3A}" type="pres">
      <dgm:prSet presAssocID="{83BD19C4-81A8-4101-AC2A-877A2FBB6187}" presName="connectorText" presStyleLbl="sibTrans2D1" presStyleIdx="4" presStyleCnt="5"/>
      <dgm:spPr/>
      <dgm:t>
        <a:bodyPr/>
        <a:lstStyle/>
        <a:p>
          <a:endParaRPr lang="es-ES"/>
        </a:p>
      </dgm:t>
    </dgm:pt>
    <dgm:pt modelId="{0F6D1453-2CE7-4B85-8366-24F144D92F54}" type="pres">
      <dgm:prSet presAssocID="{3A8BD19B-23CC-47D1-993E-44B2778DFBAE}" presName="node" presStyleLbl="node1" presStyleIdx="4" presStyleCnt="5">
        <dgm:presLayoutVars>
          <dgm:bulletEnabled val="1"/>
        </dgm:presLayoutVars>
      </dgm:prSet>
      <dgm:spPr>
        <a:xfrm>
          <a:off x="1941281" y="1816929"/>
          <a:ext cx="1875366" cy="1875366"/>
        </a:xfrm>
        <a:prstGeom prst="ellipse">
          <a:avLst/>
        </a:prstGeom>
      </dgm:spPr>
      <dgm:t>
        <a:bodyPr/>
        <a:lstStyle/>
        <a:p>
          <a:endParaRPr lang="es-ES"/>
        </a:p>
      </dgm:t>
    </dgm:pt>
  </dgm:ptLst>
  <dgm:cxnLst>
    <dgm:cxn modelId="{D309E8B7-6B51-45D3-883C-5E8ADE48667F}" srcId="{B3B8E208-4C77-40A5-BE7C-3B67BD2192D6}" destId="{E99ED85A-F454-4A33-8C62-19F0981CDA65}" srcOrd="0" destOrd="0" parTransId="{EF042CC7-C048-4799-85E7-571220E2DCA2}" sibTransId="{E3D8F381-1975-4DA2-809C-25F6F07AF64B}"/>
    <dgm:cxn modelId="{3B4E75E2-7DC7-4CB3-B2B2-ABFD5EBAD613}" type="presOf" srcId="{D0DAB1B6-F322-419D-8516-B2E3E7D3D857}" destId="{C5FAC3D8-55E1-4055-82B4-5C10913586C1}" srcOrd="0" destOrd="0" presId="urn:microsoft.com/office/officeart/2005/8/layout/radial5"/>
    <dgm:cxn modelId="{C6042D4A-18D8-40D7-9000-5E34538D8E69}" type="presOf" srcId="{40B075F4-425C-4344-B51D-6C34BD117617}" destId="{F901E7C9-12CC-4F35-AFE3-E4E259208CA5}" srcOrd="0" destOrd="0" presId="urn:microsoft.com/office/officeart/2005/8/layout/radial5"/>
    <dgm:cxn modelId="{F835F5F9-FE05-40B7-9276-AB5023BA976C}" type="presOf" srcId="{EF042CC7-C048-4799-85E7-571220E2DCA2}" destId="{387BD324-D3C6-414B-BA07-26F49B651318}" srcOrd="1" destOrd="0" presId="urn:microsoft.com/office/officeart/2005/8/layout/radial5"/>
    <dgm:cxn modelId="{B46305CA-A76F-4C64-AEDF-0EEEA16FEEB1}" type="presOf" srcId="{3A8BD19B-23CC-47D1-993E-44B2778DFBAE}" destId="{0F6D1453-2CE7-4B85-8366-24F144D92F54}" srcOrd="0" destOrd="0" presId="urn:microsoft.com/office/officeart/2005/8/layout/radial5"/>
    <dgm:cxn modelId="{8269CE5F-01F1-496E-B001-9F79C9164C2D}" srcId="{B3B8E208-4C77-40A5-BE7C-3B67BD2192D6}" destId="{9629BA48-4FA0-4907-BC0E-310F80AC6C44}" srcOrd="3" destOrd="0" parTransId="{D57FE101-08E1-465D-BD7B-86D315109113}" sibTransId="{5E967E65-EF39-476C-9554-0ADA149DE320}"/>
    <dgm:cxn modelId="{2939F076-FA37-4E01-A7E8-16C5106C7971}" type="presOf" srcId="{D57FE101-08E1-465D-BD7B-86D315109113}" destId="{448066A3-1C39-4FC6-BB09-E8F78FC9D656}" srcOrd="1" destOrd="0" presId="urn:microsoft.com/office/officeart/2005/8/layout/radial5"/>
    <dgm:cxn modelId="{148EFEC7-2F05-4FD7-9AE0-B784E4F12810}" type="presOf" srcId="{83BD19C4-81A8-4101-AC2A-877A2FBB6187}" destId="{8268A96B-4EDE-4617-B402-E2F36FAAAB3A}" srcOrd="1" destOrd="0" presId="urn:microsoft.com/office/officeart/2005/8/layout/radial5"/>
    <dgm:cxn modelId="{5065D7A4-9BC0-4408-998D-7A120836E16A}" type="presOf" srcId="{E8BA5B98-A957-4F41-8AC0-11B6C5A1F4EA}" destId="{F8DBDCAE-4EAE-47D4-9720-65A9656D1D85}" srcOrd="0" destOrd="0" presId="urn:microsoft.com/office/officeart/2005/8/layout/radial5"/>
    <dgm:cxn modelId="{60B78465-F711-4873-A682-4728207CC853}" type="presOf" srcId="{B5F2B200-355B-4579-A9B3-B0109431B844}" destId="{20A7C70A-3157-4164-AB96-C4119B69238C}" srcOrd="1" destOrd="0" presId="urn:microsoft.com/office/officeart/2005/8/layout/radial5"/>
    <dgm:cxn modelId="{76B2E91C-1EBB-4970-AC5C-88C5523C477F}" type="presOf" srcId="{83BD19C4-81A8-4101-AC2A-877A2FBB6187}" destId="{9D2239F4-6B72-400F-906A-1466693E75CC}" srcOrd="0" destOrd="0" presId="urn:microsoft.com/office/officeart/2005/8/layout/radial5"/>
    <dgm:cxn modelId="{F0F6828C-C966-4950-801F-5EEF505400D8}" type="presOf" srcId="{B3B8E208-4C77-40A5-BE7C-3B67BD2192D6}" destId="{496E99FA-80AC-4712-8F1F-E35F926A83C3}" srcOrd="0" destOrd="0" presId="urn:microsoft.com/office/officeart/2005/8/layout/radial5"/>
    <dgm:cxn modelId="{6BB33FF2-2933-47A8-9E08-86CD55908886}" type="presOf" srcId="{85943A9C-1690-46A8-94A3-1E8CDB650813}" destId="{BBBA9759-77F7-4649-913A-8131584F3841}" srcOrd="0" destOrd="0" presId="urn:microsoft.com/office/officeart/2005/8/layout/radial5"/>
    <dgm:cxn modelId="{805406FC-7D75-44B0-B296-45425DDB8924}" type="presOf" srcId="{E99ED85A-F454-4A33-8C62-19F0981CDA65}" destId="{BD5C2AC0-361C-467E-997A-56E618EE34E0}" srcOrd="0" destOrd="0" presId="urn:microsoft.com/office/officeart/2005/8/layout/radial5"/>
    <dgm:cxn modelId="{1EAA2CBE-27B6-4759-8109-39F2637E3E9B}" srcId="{B3B8E208-4C77-40A5-BE7C-3B67BD2192D6}" destId="{40B075F4-425C-4344-B51D-6C34BD117617}" srcOrd="2" destOrd="0" parTransId="{B5F2B200-355B-4579-A9B3-B0109431B844}" sibTransId="{372BAEFF-C3B8-4009-8892-50DAD00FEAEB}"/>
    <dgm:cxn modelId="{1B7D2902-D3D1-426A-821D-4BF0E9EBE760}" type="presOf" srcId="{EF042CC7-C048-4799-85E7-571220E2DCA2}" destId="{709BEFBD-2437-42F5-8B97-46F56ED0593D}" srcOrd="0" destOrd="0" presId="urn:microsoft.com/office/officeart/2005/8/layout/radial5"/>
    <dgm:cxn modelId="{40752B77-54A9-473D-95CC-5A38D6F596D8}" srcId="{B3B8E208-4C77-40A5-BE7C-3B67BD2192D6}" destId="{3A8BD19B-23CC-47D1-993E-44B2778DFBAE}" srcOrd="4" destOrd="0" parTransId="{83BD19C4-81A8-4101-AC2A-877A2FBB6187}" sibTransId="{BAEA91A6-E84D-469F-8150-2F65AE082591}"/>
    <dgm:cxn modelId="{673970D0-E3DC-409E-B1B3-9CFBA484C148}" type="presOf" srcId="{D57FE101-08E1-465D-BD7B-86D315109113}" destId="{9019D5AA-E345-47E6-9DC7-64AB41CF106A}" srcOrd="0" destOrd="0" presId="urn:microsoft.com/office/officeart/2005/8/layout/radial5"/>
    <dgm:cxn modelId="{6C8B646F-8B18-4A8B-B037-E4E9752F074D}" type="presOf" srcId="{E8BA5B98-A957-4F41-8AC0-11B6C5A1F4EA}" destId="{6A04323F-2E18-4130-8C53-C921F6607B3E}" srcOrd="1" destOrd="0" presId="urn:microsoft.com/office/officeart/2005/8/layout/radial5"/>
    <dgm:cxn modelId="{0D6C1C41-1AA4-4E86-B9C5-1CD48726EC97}" srcId="{B3B8E208-4C77-40A5-BE7C-3B67BD2192D6}" destId="{D0DAB1B6-F322-419D-8516-B2E3E7D3D857}" srcOrd="1" destOrd="0" parTransId="{E8BA5B98-A957-4F41-8AC0-11B6C5A1F4EA}" sibTransId="{68A275F3-654E-4116-879A-F2C03B009C6C}"/>
    <dgm:cxn modelId="{CDB521C9-D3D2-4DCC-AD77-036664F096A0}" type="presOf" srcId="{B5F2B200-355B-4579-A9B3-B0109431B844}" destId="{6D4AE5CA-7FB5-4BE0-B0A3-50408614708D}" srcOrd="0" destOrd="0" presId="urn:microsoft.com/office/officeart/2005/8/layout/radial5"/>
    <dgm:cxn modelId="{DCC95024-94DF-4762-83D2-0F7027A2F87F}" type="presOf" srcId="{9629BA48-4FA0-4907-BC0E-310F80AC6C44}" destId="{21DC3B1C-ECE5-46DB-B5FB-EAC9050145B3}" srcOrd="0" destOrd="0" presId="urn:microsoft.com/office/officeart/2005/8/layout/radial5"/>
    <dgm:cxn modelId="{64259731-DCEE-4530-A949-E91B7AB73DA7}" srcId="{85943A9C-1690-46A8-94A3-1E8CDB650813}" destId="{B3B8E208-4C77-40A5-BE7C-3B67BD2192D6}" srcOrd="0" destOrd="0" parTransId="{60CAEC51-D1B8-4E7E-9C72-51288C71A85E}" sibTransId="{3853B7C1-775C-4A98-BF70-CB6C3A63E8DC}"/>
    <dgm:cxn modelId="{36F1913B-A8F4-40B1-98FE-C82E3D85370F}" type="presParOf" srcId="{BBBA9759-77F7-4649-913A-8131584F3841}" destId="{496E99FA-80AC-4712-8F1F-E35F926A83C3}" srcOrd="0" destOrd="0" presId="urn:microsoft.com/office/officeart/2005/8/layout/radial5"/>
    <dgm:cxn modelId="{61966A96-70EE-4881-B712-6CB6085A751D}" type="presParOf" srcId="{BBBA9759-77F7-4649-913A-8131584F3841}" destId="{709BEFBD-2437-42F5-8B97-46F56ED0593D}" srcOrd="1" destOrd="0" presId="urn:microsoft.com/office/officeart/2005/8/layout/radial5"/>
    <dgm:cxn modelId="{5E45D397-42C9-4EAE-8FDA-AEA1E92E232B}" type="presParOf" srcId="{709BEFBD-2437-42F5-8B97-46F56ED0593D}" destId="{387BD324-D3C6-414B-BA07-26F49B651318}" srcOrd="0" destOrd="0" presId="urn:microsoft.com/office/officeart/2005/8/layout/radial5"/>
    <dgm:cxn modelId="{8DDA601E-41AF-424F-8310-30857538D78A}" type="presParOf" srcId="{BBBA9759-77F7-4649-913A-8131584F3841}" destId="{BD5C2AC0-361C-467E-997A-56E618EE34E0}" srcOrd="2" destOrd="0" presId="urn:microsoft.com/office/officeart/2005/8/layout/radial5"/>
    <dgm:cxn modelId="{A72C09E5-6622-4711-BE75-40FEB767FA6B}" type="presParOf" srcId="{BBBA9759-77F7-4649-913A-8131584F3841}" destId="{F8DBDCAE-4EAE-47D4-9720-65A9656D1D85}" srcOrd="3" destOrd="0" presId="urn:microsoft.com/office/officeart/2005/8/layout/radial5"/>
    <dgm:cxn modelId="{F90E277B-071F-45B3-879C-1FE660AE10A6}" type="presParOf" srcId="{F8DBDCAE-4EAE-47D4-9720-65A9656D1D85}" destId="{6A04323F-2E18-4130-8C53-C921F6607B3E}" srcOrd="0" destOrd="0" presId="urn:microsoft.com/office/officeart/2005/8/layout/radial5"/>
    <dgm:cxn modelId="{A8145B43-082A-4730-9A24-E19A267A700B}" type="presParOf" srcId="{BBBA9759-77F7-4649-913A-8131584F3841}" destId="{C5FAC3D8-55E1-4055-82B4-5C10913586C1}" srcOrd="4" destOrd="0" presId="urn:microsoft.com/office/officeart/2005/8/layout/radial5"/>
    <dgm:cxn modelId="{CD47F882-64A2-4A37-90E7-8D26AD379BCD}" type="presParOf" srcId="{BBBA9759-77F7-4649-913A-8131584F3841}" destId="{6D4AE5CA-7FB5-4BE0-B0A3-50408614708D}" srcOrd="5" destOrd="0" presId="urn:microsoft.com/office/officeart/2005/8/layout/radial5"/>
    <dgm:cxn modelId="{71659E1A-9EB2-4D7D-8DB9-23B59A2A80A9}" type="presParOf" srcId="{6D4AE5CA-7FB5-4BE0-B0A3-50408614708D}" destId="{20A7C70A-3157-4164-AB96-C4119B69238C}" srcOrd="0" destOrd="0" presId="urn:microsoft.com/office/officeart/2005/8/layout/radial5"/>
    <dgm:cxn modelId="{E5527A4C-D96D-4233-A0B0-A639A47D8412}" type="presParOf" srcId="{BBBA9759-77F7-4649-913A-8131584F3841}" destId="{F901E7C9-12CC-4F35-AFE3-E4E259208CA5}" srcOrd="6" destOrd="0" presId="urn:microsoft.com/office/officeart/2005/8/layout/radial5"/>
    <dgm:cxn modelId="{180A6245-1D3A-48DE-9FFC-F70E9F1B1CB2}" type="presParOf" srcId="{BBBA9759-77F7-4649-913A-8131584F3841}" destId="{9019D5AA-E345-47E6-9DC7-64AB41CF106A}" srcOrd="7" destOrd="0" presId="urn:microsoft.com/office/officeart/2005/8/layout/radial5"/>
    <dgm:cxn modelId="{2865D5BF-EAEC-42F0-8D2D-696E5A251ABC}" type="presParOf" srcId="{9019D5AA-E345-47E6-9DC7-64AB41CF106A}" destId="{448066A3-1C39-4FC6-BB09-E8F78FC9D656}" srcOrd="0" destOrd="0" presId="urn:microsoft.com/office/officeart/2005/8/layout/radial5"/>
    <dgm:cxn modelId="{D905EEA8-FEB2-4CA6-B1EB-3D0B5656E77A}" type="presParOf" srcId="{BBBA9759-77F7-4649-913A-8131584F3841}" destId="{21DC3B1C-ECE5-46DB-B5FB-EAC9050145B3}" srcOrd="8" destOrd="0" presId="urn:microsoft.com/office/officeart/2005/8/layout/radial5"/>
    <dgm:cxn modelId="{3D4178C7-E7D6-431A-AA08-0C7D33C2D160}" type="presParOf" srcId="{BBBA9759-77F7-4649-913A-8131584F3841}" destId="{9D2239F4-6B72-400F-906A-1466693E75CC}" srcOrd="9" destOrd="0" presId="urn:microsoft.com/office/officeart/2005/8/layout/radial5"/>
    <dgm:cxn modelId="{565F03F2-C908-4A2D-A304-BFBFD9CDF3CF}" type="presParOf" srcId="{9D2239F4-6B72-400F-906A-1466693E75CC}" destId="{8268A96B-4EDE-4617-B402-E2F36FAAAB3A}" srcOrd="0" destOrd="0" presId="urn:microsoft.com/office/officeart/2005/8/layout/radial5"/>
    <dgm:cxn modelId="{5E5E3CD0-2360-4A2C-8AF4-3994EAA8FD0C}" type="presParOf" srcId="{BBBA9759-77F7-4649-913A-8131584F3841}" destId="{0F6D1453-2CE7-4B85-8366-24F144D92F54}" srcOrd="10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PictureStrips">
  <dgm:title val=""/>
  <dgm:desc val=""/>
  <dgm:catLst>
    <dgm:cat type="list" pri="12500"/>
    <dgm:cat type="picture" pri="13000"/>
    <dgm:cat type="pictureconvert" pri="13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  <dgm:cxn modelId="70" srcId="0" destId="40" srcOrd="2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off" val="ctr"/>
          <dgm:param type="grDir" val="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0.1"/>
      <dgm:constr type="h" for="ch" forName="sibTrans" refType="h" refFor="ch" refForName="composite" op="equ" fact="0.1"/>
      <dgm:constr type="w" for="ch" forName="sibTrans" refType="h" refFor="ch" refForName="sibTrans" op="equ"/>
    </dgm:constrLst>
    <dgm:forEach name="nodesForEach" axis="ch" ptType="node">
      <dgm:layoutNode name="composite">
        <dgm:alg type="composite">
          <dgm:param type="ar" val="3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rect1" refType="w" fact="0.04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if>
          <dgm:else name="Name6">
            <dgm:constrLst>
              <dgm:constr type="l" for="ch" forName="rect1" refType="w" fact="0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.79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else>
        </dgm:choose>
        <dgm:layoutNode name="rect1" styleLbl="trAlignAcc1">
          <dgm:varLst>
            <dgm:bulletEnabled val="1"/>
          </dgm:varLst>
          <dgm:alg type="tx">
            <dgm:param type="parTxLTRAlign" val="l"/>
          </dgm:alg>
          <dgm:shape xmlns:r="http://schemas.openxmlformats.org/officeDocument/2006/relationships" type="rect" r:blip="">
            <dgm:adjLst/>
          </dgm:shape>
          <dgm:presOf axis="desOrSelf" ptType="node"/>
          <dgm:choose name="Name7">
            <dgm:if name="Name8" func="var" arg="dir" op="equ" val="norm">
              <dgm:constrLst>
                <dgm:constr type="lMarg" refType="w" fact="0.6"/>
                <dgm:constr type="rMarg" refType="primFontSz" fact="0.3"/>
                <dgm:constr type="tMarg" refType="primFontSz" fact="0.3"/>
                <dgm:constr type="bMarg" refType="primFontSz" fact="0.3"/>
              </dgm:constrLst>
            </dgm:if>
            <dgm:else name="Name9">
              <dgm:constrLst>
                <dgm:constr type="lMarg" refType="primFontSz" fact="0.3"/>
                <dgm:constr type="rMarg" refType="w" fact="0.6"/>
                <dgm:constr type="tMarg" refType="primFontSz" fact="0.3"/>
                <dgm:constr type="bMarg" refType="primFontSz" fact="0.3"/>
              </dgm:constrLst>
            </dgm:else>
          </dgm:choose>
          <dgm:ruleLst>
            <dgm:rule type="primFontSz" val="5" fact="NaN" max="NaN"/>
          </dgm:ruleLst>
        </dgm:layoutNode>
        <dgm:layoutNode name="rect2" styleLbl="fg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8/layout/RadialCluster">
  <dgm:title val=""/>
  <dgm:desc val=""/>
  <dgm:catLst>
    <dgm:cat type="relationship" pri="19500"/>
    <dgm:cat type="cycle" pri="1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chMax val="1"/>
      <dgm:chPref val="1"/>
      <dgm:dir/>
      <dgm:animOne val="branch"/>
      <dgm:animLvl val="lvl"/>
    </dgm:varLst>
    <dgm:alg type="composite">
      <dgm:param type="ar" val="1.00"/>
    </dgm:alg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 ch" ptType="node node" cnt="1 0" func="cnt" op="equ" val="1">
            <dgm:constrLst>
              <dgm:constr type="l" for="ch" forName="textCenter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r" for="ch" forName="cycle_1" refType="w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5" axis="ch ch" ptType="node node" cnt="1 0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6" axis="ch ch" ptType="node node" cnt="1 0" func="cnt" op="equ" val="3">
            <dgm:choose name="Name7">
              <dgm:if name="Name8" axis="ch ch ch" ptType="node node node" st="1 2 0" cnt="1 1 0" func="cnt" op="equ" val="1">
                <dgm:choose name="Name9">
                  <dgm:if name="Name10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12">
                <dgm:choose name="Name13">
                  <dgm:if name="Name14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5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16" axis="ch ch" ptType="node node" cnt="1 0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r" for="ch" forName="cycle_2" refType="w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l" for="ch" forName="cycle_4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17" axis="ch ch" ptType="node node" cnt="1 0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r" for="ch" forName="cycle_3" refType="w" fact="0.89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l" for="ch" forName="cycle_4" refType="w" fact="0.11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18" axis="ch ch" ptType="node node" cnt="1 0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r" for="ch" forName="cycle_3" refType="w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l" for="ch" forName="cycle_6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19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r" for="ch" forName="cycle_2" refType="w" fact="0.938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r" for="ch" forName="cycle_3" refType="w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r" for="ch" forName="cycle_4" refType="w" fact="0.8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l" for="ch" forName="cycle_5" refType="w" fact="0.2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l" for="ch" forName="cycle_6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l" for="ch" forName="cycle_7" refType="w" fact="0.062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if>
      <dgm:else name="Name20">
        <dgm:choose name="Name21">
          <dgm:if name="Name22" axis="ch ch" ptType="node node" func="cnt" op="equ" val="1">
            <dgm:constrLst>
              <dgm:constr type="r" for="ch" forName="textCenter" refType="w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l" for="ch" forName="cycle_1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23" axis="ch ch" ptType="node node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24" axis="ch ch" ptType="node node" func="cnt" op="equ" val="3">
            <dgm:choose name="Name25">
              <dgm:if name="Name26" axis="ch ch ch" ptType="node node node" st="1 2 0" cnt="1 1 0" func="cnt" op="equ" val="1">
                <dgm:choose name="Name27">
                  <dgm:if name="Name28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29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30">
                <dgm:choose name="Name31">
                  <dgm:if name="Name32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33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34" axis="ch ch" ptType="node node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l" for="ch" forName="cycle_2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r" for="ch" forName="cycle_4" refType="w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35" axis="ch ch" ptType="node node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l" for="ch" forName="cycle_3" refType="w" fact="0.11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r" for="ch" forName="cycle_4" refType="w" fact="0.89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36" axis="ch ch" ptType="node node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l" for="ch" forName="cycle_3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r" for="ch" forName="cycle_6" refType="w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37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l" for="ch" forName="cycle_2" refType="w" fact="0.062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l" for="ch" forName="cycle_3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l" for="ch" forName="cycle_4" refType="w" fact="0.2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r" for="ch" forName="cycle_5" refType="w" fact="0.8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r" for="ch" forName="cycle_6" refType="w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r" for="ch" forName="cycle_7" refType="w" fact="0.938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else>
    </dgm:choose>
    <dgm:forEach name="Name38" axis="ch" ptType="node" cnt="1">
      <dgm:choose name="Name39">
        <dgm:if name="Name40" axis="des" func="maxDepth" op="lte" val="1">
          <dgm:layoutNode name="singleCycle">
            <dgm:choose name="Name41">
              <dgm:if name="Name42" axis="ch" ptType="node" func="cnt" op="equ" val="1">
                <dgm:choose name="Name43">
                  <dgm:if name="Name44" func="var" arg="dir" op="equ" val="norm">
                    <dgm:alg type="cycle">
                      <dgm:param type="stAng" val="90"/>
                      <dgm:param type="ctrShpMap" val="fNode"/>
                    </dgm:alg>
                  </dgm:if>
                  <dgm:else name="Name45">
                    <dgm:alg type="cycle">
                      <dgm:param type="stAng" val="-90"/>
                      <dgm:param type="spanAng" val="-360"/>
                      <dgm:param type="ctrShpMap" val="fNode"/>
                    </dgm:alg>
                  </dgm:else>
                </dgm:choose>
              </dgm:if>
              <dgm:else name="Name46">
                <dgm:choose name="Name47">
                  <dgm:if name="Name48" func="var" arg="dir" op="equ" val="norm">
                    <dgm:alg type="cycle">
                      <dgm:param type="ctrShpMap" val="fNode"/>
                    </dgm:alg>
                  </dgm:if>
                  <dgm:else name="Name49">
                    <dgm:alg type="cycle">
                      <dgm:param type="spanAng" val="-360"/>
                      <dgm:param type="ctrShpMap" val="fNode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hoose name="Name50">
              <dgm:if name="Name51" axis="ch" ptType="node" func="cnt" op="equ" val="0">
                <dgm:constrLst>
                  <dgm:constr type="w" for="ch" forName="singleCenter" refType="w"/>
                  <dgm:constr type="h" for="ch" forName="singleCenter" refType="w" refFor="ch" refForName="singleCenter"/>
                </dgm:constrLst>
              </dgm:if>
              <dgm:if name="Name52" axis="ch" ptType="node" func="cnt" op="equ" val="1">
                <dgm:constrLst>
                  <dgm:constr type="w" for="ch" forName="singleCenter" refType="w" fact="0.5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if>
              <dgm:else name="Name53">
                <dgm:constrLst>
                  <dgm:constr type="w" for="ch" forName="singleCenter" refType="w" fact="0.3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else>
            </dgm:choose>
            <dgm:layoutNode name="singleCenter" styleLbl="node1">
              <dgm:varLst>
                <dgm:chMax val="7"/>
                <dgm:chPref val="7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self" ptType="node"/>
              <dgm:constrLst>
                <dgm:constr type="tMarg" refType="primFontSz" fact="0.2"/>
                <dgm:constr type="bMarg" refType="primFontSz" fact="0.2"/>
                <dgm:constr type="lMarg" refType="primFontSz" fact="0.2"/>
                <dgm:constr type="rMarg" refType="primFontSz" fact="0.2"/>
              </dgm:constrLst>
              <dgm:ruleLst>
                <dgm:rule type="primFontSz" val="5" fact="NaN" max="NaN"/>
              </dgm:ruleLst>
            </dgm:layoutNode>
            <dgm:forEach name="Name54" axis="ch" cnt="21">
              <dgm:forEach name="Name55" axis="self" ptType="parTrans">
                <dgm:layoutNode name="Name56">
                  <dgm:alg type="conn">
                    <dgm:param type="dim" val="1D"/>
                    <dgm:param type="begPts" val="auto"/>
                    <dgm:param type="endPts" val="auto"/>
                    <dgm:param type="begSty" val="noArr"/>
                    <dgm:param type="endSty" val="noArr"/>
                  </dgm:alg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</dgm:layoutNode>
              </dgm:forEach>
              <dgm:forEach name="Name57" axis="self" ptType="node">
                <dgm:layoutNode name="text0" styleLbl="node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/>
                  </dgm:shape>
                  <dgm:presOf axis="desOrSelf" ptType="node"/>
                  <dgm:constrLst>
                    <dgm:constr type="userS"/>
                    <dgm:constr type="w" refType="userS"/>
                    <dgm:constr type="h" refType="w"/>
                    <dgm:constr type="tMarg" refType="primFontSz" fact="0.2"/>
                    <dgm:constr type="bMarg" refType="primFontSz" fact="0.2"/>
                    <dgm:constr type="lMarg" refType="primFontSz" fact="0.2"/>
                    <dgm:constr type="rMarg" refType="primFontSz" fact="0.2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if>
        <dgm:else name="Name58">
          <dgm:layoutNode name="textCenter" styleLbl="node1">
            <dgm:alg type="tx"/>
            <dgm:shape xmlns:r="http://schemas.openxmlformats.org/officeDocument/2006/relationships" type="roundRect" r:blip="">
              <dgm:adjLst/>
            </dgm:shape>
            <dgm:presOf axis="self" ptType="node"/>
            <dgm:constrLst>
              <dgm:constr type="tMarg" refType="primFontSz" fact="0.2"/>
              <dgm:constr type="bMarg" refType="primFontSz" fact="0.2"/>
              <dgm:constr type="lMarg" refType="primFontSz" fact="0.2"/>
              <dgm:constr type="rMarg" refType="primFontSz" fact="0.2"/>
            </dgm:constrLst>
            <dgm:ruleLst>
              <dgm:rule type="primFontSz" val="5" fact="NaN" max="NaN"/>
            </dgm:ruleLst>
          </dgm:layoutNode>
          <dgm:choose name="Name59">
            <dgm:if name="Name60" axis="ch" ptType="node" func="cnt" op="gte" val="1">
              <dgm:layoutNode name="cycle_1">
                <dgm:choose name="Name61">
                  <dgm:if name="Name62" func="var" arg="dir" op="equ" val="norm">
                    <dgm:choose name="Name63">
                      <dgm:if name="Name64" axis="ch" ptType="node" func="cnt" op="equ" val="1">
                        <dgm:choose name="Name65">
                          <dgm:if name="Name66" axis="ch ch" ptType="node node" st="1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67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68">
                            <dgm:alg type="cycle">
                              <dgm:param type="ctrShpMap" val="fNode"/>
                              <dgm:param type="stAng" val="0"/>
                              <dgm:param type="spanAng" val="180"/>
                            </dgm:alg>
                          </dgm:else>
                        </dgm:choose>
                      </dgm:if>
                      <dgm:if name="Name69" axis="ch" ptType="node" func="cnt" op="equ" val="2">
                        <dgm:choose name="Name70">
                          <dgm:if name="Name7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3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4" axis="ch" ptType="node" func="cnt" op="equ" val="3">
                        <dgm:choose name="Name75">
                          <dgm:if name="Name7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8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9" axis="ch" ptType="node" func="cnt" op="equ" val="4">
                        <dgm:choose name="Name80">
                          <dgm:if name="Name8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3">
                            <dgm:alg type="cycle">
                              <dgm:param type="ctrShpMap" val="fNode"/>
                              <dgm:param type="stAng" val="292.5"/>
                              <dgm:param type="spanAng" val="135"/>
                            </dgm:alg>
                          </dgm:else>
                        </dgm:choose>
                      </dgm:if>
                      <dgm:if name="Name84" axis="ch" ptType="node" func="cnt" op="equ" val="5">
                        <dgm:choose name="Name85">
                          <dgm:if name="Name8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89" axis="ch" ptType="node" func="cnt" op="equ" val="6">
                        <dgm:choose name="Name90">
                          <dgm:if name="Name9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94" axis="ch" ptType="node" func="cnt" op="gte" val="7">
                        <dgm:choose name="Name95">
                          <dgm:if name="Name9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99"/>
                    </dgm:choose>
                  </dgm:if>
                  <dgm:else name="Name100">
                    <dgm:choose name="Name101">
                      <dgm:if name="Name102" axis="ch" ptType="node" func="cnt" op="equ" val="1">
                        <dgm:choose name="Name103">
                          <dgm:if name="Name104" axis="ch ch" ptType="node node" st="1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05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06">
                            <dgm:alg type="cycle">
                              <dgm:param type="ctrShpMap" val="fNode"/>
                              <dgm:param type="stAng" val="0"/>
                              <dgm:param type="spanAng" val="-180"/>
                            </dgm:alg>
                          </dgm:else>
                        </dgm:choose>
                      </dgm:if>
                      <dgm:if name="Name107" axis="ch" ptType="node" func="cnt" op="equ" val="2">
                        <dgm:choose name="Name108">
                          <dgm:if name="Name10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1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2" axis="ch" ptType="node" func="cnt" op="equ" val="3">
                        <dgm:choose name="Name113">
                          <dgm:if name="Name11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6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7" axis="ch" ptType="node" func="cnt" op="equ" val="4">
                        <dgm:choose name="Name118">
                          <dgm:if name="Name11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1">
                            <dgm:alg type="cycle">
                              <dgm:param type="ctrShpMap" val="fNode"/>
                              <dgm:param type="stAng" val="67.5"/>
                              <dgm:param type="spanAng" val="-135"/>
                            </dgm:alg>
                          </dgm:else>
                        </dgm:choose>
                      </dgm:if>
                      <dgm:if name="Name122" axis="ch" ptType="node" func="cnt" op="equ" val="5">
                        <dgm:choose name="Name123">
                          <dgm:if name="Name12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27" axis="ch" ptType="node" func="cnt" op="equ" val="6">
                        <dgm:choose name="Name128">
                          <dgm:if name="Name12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32" axis="ch" ptType="node" func="cnt" op="gte" val="7">
                        <dgm:choose name="Name133">
                          <dgm:if name="Name13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137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138" axis="ch" ptType="node" cnt="1">
                  <dgm:layoutNode name="childCenter1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139" axis="ch">
                    <dgm:forEach name="Name140" axis="self" ptType="parTrans">
                      <dgm:layoutNode name="Name141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142" axis="self" ptType="node">
                      <dgm:layoutNode name="text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143" axis="ch" ptType="parTrans" cnt="1">
                <dgm:layoutNode name="Name144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1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145"/>
          </dgm:choose>
          <dgm:choose name="Name146">
            <dgm:if name="Name147" axis="ch" ptType="node" func="cnt" op="gte" val="2">
              <dgm:layoutNode name="cycle_2">
                <dgm:choose name="Name148">
                  <dgm:if name="Name149" func="var" arg="dir" op="equ" val="norm">
                    <dgm:choose name="Name150">
                      <dgm:if name="Name151" axis="ch" ptType="node" func="cnt" op="equ" val="2">
                        <dgm:choose name="Name152">
                          <dgm:if name="Name153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54" axis="ch ch" ptType="node node" st="2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155">
                            <dgm:alg type="cycle">
                              <dgm:param type="ctrShpMap" val="fNode"/>
                              <dgm:param type="stAng" val="90"/>
                              <dgm:param type="spanAng" val="180"/>
                            </dgm:alg>
                          </dgm:else>
                        </dgm:choose>
                      </dgm:if>
                      <dgm:if name="Name156" axis="ch" ptType="node" func="cnt" op="equ" val="3">
                        <dgm:choose name="Name157">
                          <dgm:if name="Name158" axis="ch ch" ptType="node node" st="2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159" axis="ch ch" ptType="node node" st="2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  <dgm:param type="horzAlign" val="r"/>
                              <dgm:param type="vertAlign" val="b"/>
                            </dgm:alg>
                          </dgm:if>
                          <dgm:else name="Name160">
                            <dgm:alg type="cycle">
                              <dgm:param type="ctrShpMap" val="fNode"/>
                              <dgm:param type="stAng" val="30"/>
                              <dgm:param type="spanAng" val="180"/>
                            </dgm:alg>
                          </dgm:else>
                        </dgm:choose>
                      </dgm:if>
                      <dgm:if name="Name161" axis="ch" ptType="node" func="cnt" op="equ" val="4">
                        <dgm:choose name="Name162">
                          <dgm:if name="Name163" axis="ch ch" ptType="node node" st="2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164" axis="ch ch" ptType="node node" st="2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165">
                            <dgm:alg type="cycle">
                              <dgm:param type="ctrShpMap" val="fNode"/>
                              <dgm:param type="stAng" val="22.5"/>
                              <dgm:param type="spanAng" val="135"/>
                            </dgm:alg>
                          </dgm:else>
                        </dgm:choose>
                      </dgm:if>
                      <dgm:if name="Name166" axis="ch" ptType="node" func="cnt" op="equ" val="5">
                        <dgm:choose name="Name167">
                          <dgm:if name="Name168" axis="ch ch" ptType="node node" st="2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169" axis="ch ch" ptType="node node" st="2 1" cnt="1 0" func="cnt" op="equ" val="2">
                            <dgm:alg type="cycle">
                              <dgm:param type="ctrShpMap" val="fNode"/>
                              <dgm:param type="stAng" val="27"/>
                              <dgm:param type="spanAng" val="90"/>
                            </dgm:alg>
                          </dgm:if>
                          <dgm:else name="Name17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1" axis="ch" ptType="node" func="cnt" op="equ" val="6">
                        <dgm:choose name="Name172">
                          <dgm:if name="Name173" axis="ch ch" ptType="node node" st="2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174" axis="ch ch" ptType="node node" st="2 1" cnt="1 0" func="cnt" op="equ" val="2">
                            <dgm:alg type="cycle">
                              <dgm:param type="ctrShpMap" val="fNode"/>
                              <dgm:param type="stAng" val="15"/>
                              <dgm:param type="spanAng" val="90"/>
                            </dgm:alg>
                          </dgm:if>
                          <dgm:else name="Name175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6" axis="ch" ptType="node" func="cnt" op="gte" val="7">
                        <dgm:choose name="Name177">
                          <dgm:if name="Name178" axis="ch ch" ptType="node node" st="2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179" axis="ch ch" ptType="node node" st="2 1" cnt="1 0" func="cnt" op="equ" val="2">
                            <dgm:alg type="cycle">
                              <dgm:param type="ctrShpMap" val="fNode"/>
                              <dgm:param type="stAng" val="6"/>
                              <dgm:param type="spanAng" val="90"/>
                            </dgm:alg>
                          </dgm:if>
                          <dgm:else name="Name18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181"/>
                    </dgm:choose>
                  </dgm:if>
                  <dgm:else name="Name182">
                    <dgm:choose name="Name183">
                      <dgm:if name="Name184" axis="ch" ptType="node" func="cnt" op="equ" val="2">
                        <dgm:choose name="Name185">
                          <dgm:if name="Name186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87" axis="ch ch" ptType="node node" st="2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188">
                            <dgm:alg type="cycle">
                              <dgm:param type="ctrShpMap" val="fNode"/>
                              <dgm:param type="stAng" val="270"/>
                              <dgm:param type="spanAng" val="-180"/>
                            </dgm:alg>
                          </dgm:else>
                        </dgm:choose>
                      </dgm:if>
                      <dgm:if name="Name189" axis="ch" ptType="node" func="cnt" op="equ" val="3">
                        <dgm:choose name="Name190">
                          <dgm:if name="Name191" axis="ch ch" ptType="node node" st="2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192" axis="ch ch" ptType="node node" st="2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  <dgm:param type="horzAlign" val="l"/>
                              <dgm:param type="vertAlign" val="b"/>
                            </dgm:alg>
                          </dgm:if>
                          <dgm:else name="Name193">
                            <dgm:alg type="cycle">
                              <dgm:param type="ctrShpMap" val="fNode"/>
                              <dgm:param type="stAng" val="330"/>
                              <dgm:param type="spanAng" val="-180"/>
                            </dgm:alg>
                          </dgm:else>
                        </dgm:choose>
                      </dgm:if>
                      <dgm:if name="Name194" axis="ch" ptType="node" func="cnt" op="equ" val="4">
                        <dgm:choose name="Name195">
                          <dgm:if name="Name196" axis="ch ch" ptType="node node" st="2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97" axis="ch ch" ptType="node node" st="2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98">
                            <dgm:alg type="cycle">
                              <dgm:param type="ctrShpMap" val="fNode"/>
                              <dgm:param type="stAng" val="337.5"/>
                              <dgm:param type="spanAng" val="-135"/>
                            </dgm:alg>
                          </dgm:else>
                        </dgm:choose>
                      </dgm:if>
                      <dgm:if name="Name199" axis="ch" ptType="node" func="cnt" op="equ" val="5">
                        <dgm:choose name="Name200">
                          <dgm:if name="Name201" axis="ch ch" ptType="node node" st="2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202" axis="ch ch" ptType="node node" st="2 1" cnt="1 0" func="cnt" op="equ" val="2">
                            <dgm:alg type="cycle">
                              <dgm:param type="ctrShpMap" val="fNode"/>
                              <dgm:param type="stAng" val="333"/>
                              <dgm:param type="spanAng" val="-90"/>
                            </dgm:alg>
                          </dgm:if>
                          <dgm:else name="Name20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4" axis="ch" ptType="node" func="cnt" op="equ" val="6">
                        <dgm:choose name="Name205">
                          <dgm:if name="Name206" axis="ch ch" ptType="node node" st="2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207" axis="ch ch" ptType="node node" st="2 1" cnt="1 0" func="cnt" op="equ" val="2">
                            <dgm:alg type="cycle">
                              <dgm:param type="ctrShpMap" val="fNode"/>
                              <dgm:param type="stAng" val="345"/>
                              <dgm:param type="spanAng" val="-90"/>
                            </dgm:alg>
                          </dgm:if>
                          <dgm:else name="Name20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9" axis="ch" ptType="node" func="cnt" op="gte" val="7">
                        <dgm:choose name="Name210">
                          <dgm:if name="Name211" axis="ch ch" ptType="node node" st="2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212" axis="ch ch" ptType="node node" st="2 1" cnt="1 0" func="cnt" op="equ" val="2">
                            <dgm:alg type="cycle">
                              <dgm:param type="ctrShpMap" val="fNode"/>
                              <dgm:param type="stAng" val="353"/>
                              <dgm:param type="spanAng" val="-90"/>
                            </dgm:alg>
                          </dgm:if>
                          <dgm:else name="Name21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14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15" axis="ch" ptType="node" st="2" cnt="1">
                  <dgm:layoutNode name="childCenter2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16" axis="ch">
                    <dgm:forEach name="Name217" axis="self" ptType="parTrans">
                      <dgm:layoutNode name="Name218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19" axis="self" ptType="node">
                      <dgm:layoutNode name="text2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20" axis="ch" ptType="parTrans" st="2" cnt="1">
                <dgm:layoutNode name="Name221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22"/>
          </dgm:choose>
          <dgm:choose name="Name223">
            <dgm:if name="Name224" axis="ch" ptType="node" func="cnt" op="gte" val="3">
              <dgm:layoutNode name="cycle_3">
                <dgm:choose name="Name225">
                  <dgm:if name="Name226" func="var" arg="dir" op="equ" val="norm">
                    <dgm:choose name="Name227">
                      <dgm:if name="Name228" axis="ch" ptType="node" func="cnt" op="equ" val="3">
                        <dgm:choose name="Name229">
                          <dgm:if name="Name230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231" axis="ch ch" ptType="node node" st="3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  <dgm:param type="horzAlign" val="l"/>
                              <dgm:param type="vertAlign" val="b"/>
                            </dgm:alg>
                          </dgm:if>
                          <dgm:else name="Name232">
                            <dgm:alg type="cycle">
                              <dgm:param type="ctrShpMap" val="fNode"/>
                              <dgm:param type="stAng" val="150"/>
                              <dgm:param type="spanAng" val="180"/>
                            </dgm:alg>
                          </dgm:else>
                        </dgm:choose>
                      </dgm:if>
                      <dgm:if name="Name233" axis="ch" ptType="node" func="cnt" op="equ" val="4">
                        <dgm:choose name="Name234">
                          <dgm:if name="Name235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36" axis="ch ch" ptType="node node" st="3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237">
                            <dgm:alg type="cycle">
                              <dgm:param type="ctrShpMap" val="fNode"/>
                              <dgm:param type="stAng" val="112.5"/>
                              <dgm:param type="spanAng" val="135"/>
                            </dgm:alg>
                          </dgm:else>
                        </dgm:choose>
                      </dgm:if>
                      <dgm:if name="Name238" axis="ch" ptType="node" func="cnt" op="equ" val="5">
                        <dgm:choose name="Name239">
                          <dgm:if name="Name240" axis="ch ch" ptType="node node" st="3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241" axis="ch ch" ptType="node node" st="3 1" cnt="1 0" func="cnt" op="equ" val="2">
                            <dgm:alg type="cycle">
                              <dgm:param type="ctrShpMap" val="fNode"/>
                              <dgm:param type="stAng" val="99"/>
                              <dgm:param type="spanAng" val="90"/>
                            </dgm:alg>
                          </dgm:if>
                          <dgm:else name="Name24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3" axis="ch" ptType="node" func="cnt" op="equ" val="6">
                        <dgm:choose name="Name244">
                          <dgm:if name="Name245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246" axis="ch ch" ptType="node node" st="3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</dgm:alg>
                          </dgm:if>
                          <dgm:else name="Name247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8" axis="ch" ptType="node" func="cnt" op="gte" val="7">
                        <dgm:choose name="Name249">
                          <dgm:if name="Name250" axis="ch ch" ptType="node node" st="3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251" axis="ch ch" ptType="node node" st="3 1" cnt="1 0" func="cnt" op="equ" val="2">
                            <dgm:alg type="cycle">
                              <dgm:param type="ctrShpMap" val="fNode"/>
                              <dgm:param type="stAng" val="57"/>
                              <dgm:param type="spanAng" val="90"/>
                            </dgm:alg>
                          </dgm:if>
                          <dgm:else name="Name25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253"/>
                    </dgm:choose>
                  </dgm:if>
                  <dgm:else name="Name254">
                    <dgm:choose name="Name255">
                      <dgm:if name="Name256" axis="ch" ptType="node" func="cnt" op="equ" val="3">
                        <dgm:choose name="Name257">
                          <dgm:if name="Name258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259" axis="ch ch" ptType="node node" st="3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  <dgm:param type="horzAlign" val="r"/>
                              <dgm:param type="vertAlign" val="b"/>
                            </dgm:alg>
                          </dgm:if>
                          <dgm:else name="Name260">
                            <dgm:alg type="cycle">
                              <dgm:param type="ctrShpMap" val="fNode"/>
                              <dgm:param type="stAng" val="210"/>
                              <dgm:param type="spanAng" val="-180"/>
                            </dgm:alg>
                          </dgm:else>
                        </dgm:choose>
                      </dgm:if>
                      <dgm:if name="Name261" axis="ch" ptType="node" func="cnt" op="equ" val="4">
                        <dgm:choose name="Name262">
                          <dgm:if name="Name263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64" axis="ch ch" ptType="node node" st="3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265">
                            <dgm:alg type="cycle">
                              <dgm:param type="ctrShpMap" val="fNode"/>
                              <dgm:param type="stAng" val="247.5"/>
                              <dgm:param type="spanAng" val="-135"/>
                            </dgm:alg>
                          </dgm:else>
                        </dgm:choose>
                      </dgm:if>
                      <dgm:if name="Name266" axis="ch" ptType="node" func="cnt" op="equ" val="5">
                        <dgm:choose name="Name267">
                          <dgm:if name="Name268" axis="ch ch" ptType="node node" st="3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269" axis="ch ch" ptType="node node" st="3 1" cnt="1 0" func="cnt" op="equ" val="2">
                            <dgm:alg type="cycle">
                              <dgm:param type="ctrShpMap" val="fNode"/>
                              <dgm:param type="stAng" val="261"/>
                              <dgm:param type="spanAng" val="-90"/>
                            </dgm:alg>
                          </dgm:if>
                          <dgm:else name="Name27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1" axis="ch" ptType="node" func="cnt" op="equ" val="6">
                        <dgm:choose name="Name272">
                          <dgm:if name="Name273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274" axis="ch ch" ptType="node node" st="3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</dgm:alg>
                          </dgm:if>
                          <dgm:else name="Name275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6" axis="ch" ptType="node" func="cnt" op="gte" val="7">
                        <dgm:choose name="Name277">
                          <dgm:if name="Name278" axis="ch ch" ptType="node node" st="3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279" axis="ch ch" ptType="node node" st="3 1" cnt="1 0" func="cnt" op="equ" val="2">
                            <dgm:alg type="cycle">
                              <dgm:param type="ctrShpMap" val="fNode"/>
                              <dgm:param type="stAng" val="302"/>
                              <dgm:param type="spanAng" val="-90"/>
                            </dgm:alg>
                          </dgm:if>
                          <dgm:else name="Name28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81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82" axis="ch" ptType="node" st="3" cnt="1">
                  <dgm:layoutNode name="childCenter3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83" axis="ch">
                    <dgm:forEach name="Name284" axis="self" ptType="parTrans">
                      <dgm:layoutNode name="Name285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86" axis="self" ptType="node">
                      <dgm:layoutNode name="text3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87" axis="ch" ptType="parTrans" st="3" cnt="1">
                <dgm:layoutNode name="Name288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3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89"/>
          </dgm:choose>
          <dgm:choose name="Name290">
            <dgm:if name="Name291" axis="ch" ptType="node" func="cnt" op="gte" val="4">
              <dgm:layoutNode name="cycle_4">
                <dgm:choose name="Name292">
                  <dgm:if name="Name293" func="var" arg="dir" op="equ" val="norm">
                    <dgm:choose name="Name294">
                      <dgm:if name="Name295" axis="ch" ptType="node" func="cnt" op="equ" val="4">
                        <dgm:choose name="Name296">
                          <dgm:if name="Name297" axis="ch ch" ptType="node node" st="4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298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90"/>
                            </dgm:alg>
                          </dgm:if>
                          <dgm:else name="Name299">
                            <dgm:alg type="cycle">
                              <dgm:param type="ctrShpMap" val="fNode"/>
                              <dgm:param type="stAng" val="202.5"/>
                              <dgm:param type="spanAng" val="135"/>
                            </dgm:alg>
                          </dgm:else>
                        </dgm:choose>
                      </dgm:if>
                      <dgm:if name="Name300" axis="ch" ptType="node" func="cnt" op="equ" val="5">
                        <dgm:choose name="Name301">
                          <dgm:if name="Name302" axis="ch ch" ptType="node node" st="4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303" axis="ch ch" ptType="node node" st="4 1" cnt="1 0" func="cnt" op="equ" val="2">
                            <dgm:alg type="cycle">
                              <dgm:param type="ctrShpMap" val="fNode"/>
                              <dgm:param type="stAng" val="171"/>
                              <dgm:param type="spanAng" val="90"/>
                            </dgm:alg>
                          </dgm:if>
                          <dgm:else name="Name30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05" axis="ch" ptType="node" func="cnt" op="equ" val="6">
                        <dgm:choose name="Name306">
                          <dgm:if name="Name307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08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309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10" axis="ch" ptType="node" func="cnt" op="gte" val="7">
                        <dgm:choose name="Name311">
                          <dgm:if name="Name312" axis="ch ch" ptType="node node" st="4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13" axis="ch ch" ptType="node node" st="4 1" cnt="1 0" func="cnt" op="equ" val="2">
                            <dgm:alg type="cycle">
                              <dgm:param type="ctrShpMap" val="fNode"/>
                              <dgm:param type="stAng" val="109"/>
                              <dgm:param type="spanAng" val="90"/>
                            </dgm:alg>
                          </dgm:if>
                          <dgm:else name="Name31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15"/>
                    </dgm:choose>
                  </dgm:if>
                  <dgm:else name="Name316">
                    <dgm:choose name="Name317">
                      <dgm:if name="Name318" axis="ch" ptType="node" func="cnt" op="equ" val="4">
                        <dgm:choose name="Name319">
                          <dgm:if name="Name320" axis="ch ch" ptType="node node" st="4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321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-90"/>
                            </dgm:alg>
                          </dgm:if>
                          <dgm:else name="Name322">
                            <dgm:alg type="cycle">
                              <dgm:param type="ctrShpMap" val="fNode"/>
                              <dgm:param type="stAng" val="157.5"/>
                              <dgm:param type="spanAng" val="-135"/>
                            </dgm:alg>
                          </dgm:else>
                        </dgm:choose>
                      </dgm:if>
                      <dgm:if name="Name323" axis="ch" ptType="node" func="cnt" op="equ" val="5">
                        <dgm:choose name="Name324">
                          <dgm:if name="Name325" axis="ch ch" ptType="node node" st="4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326" axis="ch ch" ptType="node node" st="4 1" cnt="1 0" func="cnt" op="equ" val="2">
                            <dgm:alg type="cycle">
                              <dgm:param type="ctrShpMap" val="fNode"/>
                              <dgm:param type="stAng" val="189"/>
                              <dgm:param type="spanAng" val="-90"/>
                            </dgm:alg>
                          </dgm:if>
                          <dgm:else name="Name32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28" axis="ch" ptType="node" func="cnt" op="equ" val="6">
                        <dgm:choose name="Name329">
                          <dgm:if name="Name330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31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332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33" axis="ch" ptType="node" func="cnt" op="gte" val="7">
                        <dgm:choose name="Name334">
                          <dgm:if name="Name335" axis="ch ch" ptType="node node" st="4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36" axis="ch ch" ptType="node node" st="4 1" cnt="1 0" func="cnt" op="equ" val="2">
                            <dgm:alg type="cycle">
                              <dgm:param type="ctrShpMap" val="fNode"/>
                              <dgm:param type="stAng" val="250"/>
                              <dgm:param type="spanAng" val="-90"/>
                            </dgm:alg>
                          </dgm:if>
                          <dgm:else name="Name33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38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39" axis="ch" ptType="node" st="4" cnt="1">
                  <dgm:layoutNode name="childCenter4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40" axis="ch">
                    <dgm:forEach name="Name341" axis="self" ptType="parTrans">
                      <dgm:layoutNode name="Name342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43" axis="self" ptType="node">
                      <dgm:layoutNode name="text4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44" axis="ch" ptType="parTrans" st="4" cnt="1">
                <dgm:layoutNode name="Name345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4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46"/>
          </dgm:choose>
          <dgm:choose name="Name347">
            <dgm:if name="Name348" axis="ch" ptType="node" func="cnt" op="gte" val="5">
              <dgm:layoutNode name="cycle_5">
                <dgm:choose name="Name349">
                  <dgm:if name="Name350" func="var" arg="dir" op="equ" val="norm">
                    <dgm:choose name="Name351">
                      <dgm:if name="Name352" axis="ch" ptType="node" func="cnt" op="equ" val="5">
                        <dgm:choose name="Name353">
                          <dgm:if name="Name354" axis="ch ch" ptType="node node" st="5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355" axis="ch ch" ptType="node node" st="5 1" cnt="1 0" func="cnt" op="equ" val="2">
                            <dgm:alg type="cycle">
                              <dgm:param type="ctrShpMap" val="fNode"/>
                              <dgm:param type="stAng" val="243"/>
                              <dgm:param type="spanAng" val="90"/>
                            </dgm:alg>
                          </dgm:if>
                          <dgm:else name="Name35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57" axis="ch" ptType="node" func="cnt" op="equ" val="6">
                        <dgm:choose name="Name358">
                          <dgm:if name="Name359" axis="ch ch" ptType="node node" st="5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360" axis="ch ch" ptType="node node" st="5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</dgm:alg>
                          </dgm:if>
                          <dgm:else name="Name361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62" axis="ch" ptType="node" func="cnt" op="gte" val="7">
                        <dgm:choose name="Name363">
                          <dgm:if name="Name364" axis="ch ch" ptType="node node" st="5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65" axis="ch ch" ptType="node node" st="5 1" cnt="1 0" func="cnt" op="equ" val="2">
                            <dgm:alg type="cycle">
                              <dgm:param type="ctrShpMap" val="fNode"/>
                              <dgm:param type="stAng" val="160"/>
                              <dgm:param type="spanAng" val="90"/>
                            </dgm:alg>
                          </dgm:if>
                          <dgm:else name="Name36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67"/>
                    </dgm:choose>
                  </dgm:if>
                  <dgm:else name="Name368">
                    <dgm:choose name="Name369">
                      <dgm:if name="Name370" axis="ch" ptType="node" func="cnt" op="equ" val="5">
                        <dgm:choose name="Name371">
                          <dgm:if name="Name372" axis="ch ch" ptType="node node" st="5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373" axis="ch ch" ptType="node node" st="5 1" cnt="1 0" func="cnt" op="equ" val="2">
                            <dgm:alg type="cycle">
                              <dgm:param type="ctrShpMap" val="fNode"/>
                              <dgm:param type="stAng" val="117"/>
                              <dgm:param type="spanAng" val="-90"/>
                            </dgm:alg>
                          </dgm:if>
                          <dgm:else name="Name37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75" axis="ch" ptType="node" func="cnt" op="equ" val="6">
                        <dgm:choose name="Name376">
                          <dgm:if name="Name377" axis="ch ch" ptType="node node" st="5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378" axis="ch ch" ptType="node node" st="5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</dgm:alg>
                          </dgm:if>
                          <dgm:else name="Name379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80" axis="ch" ptType="node" func="cnt" op="gte" val="7">
                        <dgm:choose name="Name381">
                          <dgm:if name="Name382" axis="ch ch" ptType="node node" st="5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83" axis="ch ch" ptType="node node" st="5 1" cnt="1 0" func="cnt" op="equ" val="2">
                            <dgm:alg type="cycle">
                              <dgm:param type="ctrShpMap" val="fNode"/>
                              <dgm:param type="stAng" val="199"/>
                              <dgm:param type="spanAng" val="-90"/>
                            </dgm:alg>
                          </dgm:if>
                          <dgm:else name="Name38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85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86" axis="ch" ptType="node" st="5" cnt="1">
                  <dgm:layoutNode name="childCenter5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87" axis="ch">
                    <dgm:forEach name="Name388" axis="self" ptType="parTrans">
                      <dgm:layoutNode name="Name389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90" axis="self" ptType="node">
                      <dgm:layoutNode name="text5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91" axis="ch" ptType="parTrans" st="5" cnt="1">
                <dgm:layoutNode name="Name392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5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93"/>
          </dgm:choose>
          <dgm:choose name="Name394">
            <dgm:if name="Name395" axis="ch" ptType="node" func="cnt" op="gte" val="6">
              <dgm:layoutNode name="cycle_6">
                <dgm:choose name="Name396">
                  <dgm:if name="Name397" func="var" arg="dir" op="equ" val="norm">
                    <dgm:choose name="Name398">
                      <dgm:if name="Name399" axis="ch" ptType="node" func="cnt" op="equ" val="6">
                        <dgm:choose name="Name400">
                          <dgm:if name="Name401" axis="ch ch" ptType="node node" st="6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402" axis="ch ch" ptType="node node" st="6 1" cnt="1 0" func="cnt" op="equ" val="2">
                            <dgm:alg type="cycle">
                              <dgm:param type="ctrShpMap" val="fNode"/>
                              <dgm:param type="stAng" val="255"/>
                              <dgm:param type="spanAng" val="90"/>
                            </dgm:alg>
                          </dgm:if>
                          <dgm:else name="Name40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404" axis="ch" ptType="node" func="cnt" op="gte" val="7">
                        <dgm:choose name="Name405">
                          <dgm:if name="Name406" axis="ch ch" ptType="node node" st="6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407" axis="ch ch" ptType="node node" st="6 1" cnt="1 0" func="cnt" op="equ" val="2">
                            <dgm:alg type="cycle">
                              <dgm:param type="ctrShpMap" val="fNode"/>
                              <dgm:param type="stAng" val="212"/>
                              <dgm:param type="spanAng" val="90"/>
                            </dgm:alg>
                          </dgm:if>
                          <dgm:else name="Name40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09"/>
                    </dgm:choose>
                  </dgm:if>
                  <dgm:else name="Name410">
                    <dgm:choose name="Name411">
                      <dgm:if name="Name412" axis="ch" ptType="node" func="cnt" op="equ" val="6">
                        <dgm:choose name="Name413">
                          <dgm:if name="Name414" axis="ch ch" ptType="node node" st="6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415" axis="ch ch" ptType="node node" st="6 1" cnt="1 0" func="cnt" op="equ" val="2">
                            <dgm:alg type="cycle">
                              <dgm:param type="ctrShpMap" val="fNode"/>
                              <dgm:param type="stAng" val="105"/>
                              <dgm:param type="spanAng" val="-90"/>
                            </dgm:alg>
                          </dgm:if>
                          <dgm:else name="Name41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417" axis="ch" ptType="node" func="cnt" op="gte" val="7">
                        <dgm:choose name="Name418">
                          <dgm:if name="Name419" axis="ch ch" ptType="node node" st="6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420" axis="ch ch" ptType="node node" st="6 1" cnt="1 0" func="cnt" op="equ" val="2">
                            <dgm:alg type="cycle">
                              <dgm:param type="ctrShpMap" val="fNode"/>
                              <dgm:param type="stAng" val="147"/>
                              <dgm:param type="spanAng" val="-90"/>
                            </dgm:alg>
                          </dgm:if>
                          <dgm:else name="Name42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22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23" axis="ch" ptType="node" st="6" cnt="1">
                  <dgm:layoutNode name="childCenter6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24" axis="ch">
                    <dgm:forEach name="Name425" axis="self" ptType="parTrans">
                      <dgm:layoutNode name="Name426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27" axis="self" ptType="node">
                      <dgm:layoutNode name="text6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28" axis="ch" ptType="parTrans" st="6" cnt="1">
                <dgm:layoutNode name="Name429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6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30"/>
          </dgm:choose>
          <dgm:choose name="Name431">
            <dgm:if name="Name432" axis="ch" ptType="node" func="cnt" op="gte" val="7">
              <dgm:layoutNode name="cycle_7">
                <dgm:choose name="Name433">
                  <dgm:if name="Name434" func="var" arg="dir" op="equ" val="norm">
                    <dgm:choose name="Name435">
                      <dgm:if name="Name436" axis="ch" ptType="node" func="cnt" op="gte" val="7">
                        <dgm:choose name="Name437">
                          <dgm:if name="Name438" axis="ch ch" ptType="node node" st="7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439" axis="ch ch" ptType="node node" st="7 1" cnt="1 0" func="cnt" op="equ" val="2">
                            <dgm:alg type="cycle">
                              <dgm:param type="ctrShpMap" val="fNode"/>
                              <dgm:param type="stAng" val="263"/>
                              <dgm:param type="spanAng" val="90"/>
                            </dgm:alg>
                          </dgm:if>
                          <dgm:else name="Name44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41"/>
                    </dgm:choose>
                  </dgm:if>
                  <dgm:else name="Name442">
                    <dgm:choose name="Name443">
                      <dgm:if name="Name444" axis="ch" ptType="node" func="cnt" op="gte" val="7">
                        <dgm:choose name="Name445">
                          <dgm:if name="Name446" axis="ch ch" ptType="node node" st="7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447" axis="ch ch" ptType="node node" st="7 1" cnt="1 0" func="cnt" op="equ" val="2">
                            <dgm:alg type="cycle">
                              <dgm:param type="ctrShpMap" val="fNode"/>
                              <dgm:param type="stAng" val="96"/>
                              <dgm:param type="spanAng" val="-90"/>
                            </dgm:alg>
                          </dgm:if>
                          <dgm:else name="Name44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49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50" axis="ch" ptType="node" st="7" cnt="1">
                  <dgm:layoutNode name="childCenter7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51" axis="ch">
                    <dgm:forEach name="Name452" axis="self" ptType="parTrans">
                      <dgm:layoutNode name="Name453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54" axis="self" ptType="node">
                      <dgm:layoutNode name="text7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55" axis="ch" ptType="parTrans" st="7" cnt="1">
                <dgm:layoutNode name="Name456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7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57"/>
          </dgm:choose>
        </dgm:else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9/3/layout/OpposingIdeas">
  <dgm:title val=""/>
  <dgm:desc val=""/>
  <dgm:catLst>
    <dgm:cat type="relationship" pri="34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</dgm:ptLst>
      <dgm:cxnLst>
        <dgm:cxn modelId="30" srcId="0" destId="10" srcOrd="0" destOrd="0"/>
        <dgm:cxn modelId="12" srcId="10" destId="11" srcOrd="0" destOrd="0"/>
        <dgm:cxn modelId="40" srcId="0" destId="20" srcOrd="1" destOrd="0"/>
        <dgm:cxn modelId="22" srcId="20" destId="2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</dgm:ptLst>
      <dgm:cxnLst>
        <dgm:cxn modelId="30" srcId="0" destId="10" srcOrd="0" destOrd="0"/>
        <dgm:cxn modelId="12" srcId="10" destId="11" srcOrd="0" destOrd="0"/>
        <dgm:cxn modelId="40" srcId="0" destId="20" srcOrd="1" destOrd="0"/>
        <dgm:cxn modelId="22" srcId="20" destId="21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</dgm:ptLst>
      <dgm:cxnLst>
        <dgm:cxn modelId="30" srcId="0" destId="10" srcOrd="0" destOrd="0"/>
        <dgm:cxn modelId="12" srcId="10" destId="11" srcOrd="0" destOrd="0"/>
        <dgm:cxn modelId="40" srcId="0" destId="20" srcOrd="1" destOrd="0"/>
        <dgm:cxn modelId="22" srcId="20" destId="21" srcOrd="0" destOrd="0"/>
      </dgm:cxnLst>
      <dgm:bg/>
      <dgm:whole/>
    </dgm:dataModel>
  </dgm:clrData>
  <dgm:layoutNode name="Name0">
    <dgm:varLst>
      <dgm:chMax val="2"/>
      <dgm:dir/>
      <dgm:animOne val="branch"/>
      <dgm:animLvl val="lvl"/>
      <dgm:resizeHandles val="exact"/>
    </dgm:varLst>
    <dgm:choose name="Name1">
      <dgm:if name="Name2" axis="ch" ptType="node" func="cnt" op="lte" val="1">
        <dgm:alg type="composite">
          <dgm:param type="ar" val="0.9928"/>
        </dgm:alg>
      </dgm:if>
      <dgm:else name="Name3">
        <dgm:alg type="composite">
          <dgm:param type="ar" val="1.6364"/>
        </dgm:alg>
      </dgm:else>
    </dgm:choose>
    <dgm:shape xmlns:r="http://schemas.openxmlformats.org/officeDocument/2006/relationships" r:blip="">
      <dgm:adjLst/>
    </dgm:shape>
    <dgm:choose name="Name4">
      <dgm:if name="Name5" func="var" arg="dir" op="equ" val="norm">
        <dgm:choose name="Name6">
          <dgm:if name="Name7" axis="ch" ptType="node" func="cnt" op="lte" val="1">
            <dgm:constrLst>
              <dgm:constr type="primFontSz" for="des" forName="ParentText1" op="equ" val="65"/>
              <dgm:constr type="primFontSz" for="des" forName="ParentText2" refType="primFontSz" refFor="des" refForName="ParentText1" op="equ"/>
              <dgm:constr type="primFontSz" for="des" forName="ChildText1" op="equ" val="65"/>
              <dgm:constr type="primFontSz" for="des" forName="ChildText2" refType="primFontSz" refFor="des" refForName="ChildText1" op="equ"/>
              <dgm:constr type="l" for="ch" forName="ChildText1" refType="w" fact="0.2963"/>
              <dgm:constr type="t" for="ch" forName="ChildText1" refType="h" fact="0.2722"/>
              <dgm:constr type="w" for="ch" forName="ChildText1" refType="w" fact="0.6534"/>
              <dgm:constr type="h" for="ch" forName="ChildText1" refType="h" fact="0.6682"/>
              <dgm:constr type="l" for="ch" forName="Background" refType="w" fact="0.246"/>
              <dgm:constr type="t" for="ch" forName="Background" refType="h" fact="0.2125"/>
              <dgm:constr type="w" for="ch" forName="Background" refType="w" fact="0.754"/>
              <dgm:constr type="h" for="ch" forName="Background" refType="h" fact="0.7875"/>
              <dgm:constr type="l" for="ch" forName="ParentText1" refType="w" fact="0"/>
              <dgm:constr type="t" for="ch" forName="ParentText1" refType="h" fact="0"/>
              <dgm:constr type="w" for="ch" forName="ParentText1" refType="w" fact="0.234"/>
              <dgm:constr type="h" for="ch" forName="ParentText1" refType="h" fact="0.8713"/>
              <dgm:constr type="l" for="ch" forName="ParentShape1" refType="w" fact="0"/>
              <dgm:constr type="t" for="ch" forName="ParentShape1" refType="h" fact="0"/>
              <dgm:constr type="w" for="ch" forName="ParentShape1" refType="w" fact="0.234"/>
              <dgm:constr type="h" for="ch" forName="ParentShape1" refType="h" fact="0.8713"/>
            </dgm:constrLst>
          </dgm:if>
          <dgm:else name="Name8">
            <dgm:constrLst>
              <dgm:constr type="primFontSz" for="des" forName="ParentText1" op="equ" val="65"/>
              <dgm:constr type="primFontSz" for="des" forName="ParentText2" refType="primFontSz" refFor="des" refForName="ParentText1" op="equ"/>
              <dgm:constr type="primFontSz" for="des" forName="ChildText1" op="equ" val="65"/>
              <dgm:constr type="primFontSz" for="des" forName="ChildText2" refType="primFontSz" refFor="des" refForName="ChildText1" op="equ"/>
              <dgm:constr type="l" for="ch" forName="ChildText1" refType="w" fact="0.15"/>
              <dgm:constr type="t" for="ch" forName="ChildText1" refType="h" fact="0.22"/>
              <dgm:constr type="w" for="ch" forName="ChildText1" refType="w" fact="0.325"/>
              <dgm:constr type="h" for="ch" forName="ChildText1" refType="h" fact="0.56"/>
              <dgm:constr type="l" for="ch" forName="ChildText2" refType="w" fact="0.525"/>
              <dgm:constr type="t" for="ch" forName="ChildText2" refType="h" fact="0.22"/>
              <dgm:constr type="w" for="ch" forName="ChildText2" refType="w" fact="0.325"/>
              <dgm:constr type="h" for="ch" forName="ChildText2" refType="h" fact="0.56"/>
              <dgm:constr type="l" for="ch" forName="Background" refType="w" fact="0.125"/>
              <dgm:constr type="t" for="ch" forName="Background" refType="h" fact="0.17"/>
              <dgm:constr type="w" for="ch" forName="Background" refType="w" fact="0.75"/>
              <dgm:constr type="h" for="ch" forName="Background" refType="h" fact="0.66"/>
              <dgm:constr type="l" for="ch" forName="ParentText1" refType="w" fact="0"/>
              <dgm:constr type="t" for="ch" forName="ParentText1" refType="h" fact="0"/>
              <dgm:constr type="w" for="ch" forName="ParentText1" refType="w" fact="0.125"/>
              <dgm:constr type="h" for="ch" forName="ParentText1" refType="h" fact="0.72"/>
              <dgm:constr type="l" for="ch" forName="ParentShape1" refType="w" fact="0"/>
              <dgm:constr type="t" for="ch" forName="ParentShape1" refType="h" fact="0"/>
              <dgm:constr type="w" for="ch" forName="ParentShape1" refType="w" fact="0.125"/>
              <dgm:constr type="h" for="ch" forName="ParentShape1" refType="h" fact="0.72"/>
              <dgm:constr type="l" for="ch" forName="ParentText2" refType="w" fact="0.875"/>
              <dgm:constr type="t" for="ch" forName="ParentText2" refType="h" fact="0.28"/>
              <dgm:constr type="w" for="ch" forName="ParentText2" refType="w" fact="0.125"/>
              <dgm:constr type="h" for="ch" forName="ParentText2" refType="h" fact="0.72"/>
              <dgm:constr type="l" for="ch" forName="ParentShape2" refType="w" fact="0.875"/>
              <dgm:constr type="t" for="ch" forName="ParentShape2" refType="h" fact="0.28"/>
              <dgm:constr type="w" for="ch" forName="ParentShape2" refType="w" fact="0.125"/>
              <dgm:constr type="h" for="ch" forName="ParentShape2" refType="h" fact="0.72"/>
              <dgm:constr type="l" for="ch" forName="Divider" refType="w" fact="0.5"/>
              <dgm:constr type="t" for="ch" forName="Divider" refType="h" fact="0.24"/>
              <dgm:constr type="w" for="ch" forName="Divider" refType="w" fact="0.0001"/>
              <dgm:constr type="h" for="ch" forName="Divider" refType="h" fact="0.52"/>
            </dgm:constrLst>
          </dgm:else>
        </dgm:choose>
      </dgm:if>
      <dgm:else name="Name9">
        <dgm:choose name="Name10">
          <dgm:if name="Name11" axis="ch" ptType="node" func="cnt" op="lte" val="1">
            <dgm:constrLst>
              <dgm:constr type="primFontSz" for="des" forName="ParentText1" op="equ" val="65"/>
              <dgm:constr type="primFontSz" for="des" forName="ParentText2" refType="primFontSz" refFor="des" refForName="ParentText1" op="equ"/>
              <dgm:constr type="primFontSz" for="des" forName="ChildText1" op="equ" val="65"/>
              <dgm:constr type="primFontSz" for="des" forName="ChildText2" refType="primFontSz" refFor="des" refForName="ChildText1" op="equ"/>
              <dgm:constr type="r" for="ch" forName="ChildText1" refType="w" fact="-0.2455"/>
              <dgm:constr type="t" for="ch" forName="ChildText1" refType="h" fact="0.2651"/>
              <dgm:constr type="w" for="ch" forName="ChildText1" refType="w" fact="0.5351"/>
              <dgm:constr type="h" for="ch" forName="ChildText1" refType="h" fact="0.56"/>
              <dgm:constr type="r" for="ch" forName="Background" refType="w" fact="-0.246"/>
              <dgm:constr type="t" for="ch" forName="Background" refType="h" fact="0.2125"/>
              <dgm:constr type="w" for="ch" forName="Background" refType="w" fact="0.754"/>
              <dgm:constr type="h" for="ch" forName="Background" refType="h" fact="0.7875"/>
              <dgm:constr type="r" for="ch" forName="ParentText1" refType="w" fact="0"/>
              <dgm:constr type="t" for="ch" forName="ParentText1" refType="h" fact="0"/>
              <dgm:constr type="w" for="ch" forName="ParentText1" refType="w" fact="0.234"/>
              <dgm:constr type="h" for="ch" forName="ParentText1" refType="h" fact="0.8713"/>
              <dgm:constr type="r" for="ch" forName="ParentShape1" refType="w" fact="0"/>
              <dgm:constr type="t" for="ch" forName="ParentShape1" refType="h" fact="0"/>
              <dgm:constr type="w" for="ch" forName="ParentShape1" refType="w" fact="0.234"/>
              <dgm:constr type="h" for="ch" forName="ParentShape1" refType="h" fact="0.8713"/>
            </dgm:constrLst>
          </dgm:if>
          <dgm:else name="Name12">
            <dgm:constrLst>
              <dgm:constr type="primFontSz" for="des" forName="ParentText1" op="equ" val="65"/>
              <dgm:constr type="primFontSz" for="des" forName="ParentText2" refType="primFontSz" refFor="des" refForName="ParentText1" op="equ"/>
              <dgm:constr type="primFontSz" for="des" forName="ChildText1" op="equ" val="65"/>
              <dgm:constr type="primFontSz" for="des" forName="ChildText2" refType="primFontSz" refFor="des" refForName="ChildText1" op="equ"/>
              <dgm:constr type="r" for="ch" forName="ChildText1" refType="w" fact="-0.15"/>
              <dgm:constr type="t" for="ch" forName="ChildText1" refType="h" fact="0.22"/>
              <dgm:constr type="w" for="ch" forName="ChildText1" refType="w" fact="0.325"/>
              <dgm:constr type="h" for="ch" forName="ChildText1" refType="h" fact="0.56"/>
              <dgm:constr type="r" for="ch" forName="ChildText2" refType="w" fact="-0.525"/>
              <dgm:constr type="t" for="ch" forName="ChildText2" refType="h" fact="0.22"/>
              <dgm:constr type="w" for="ch" forName="ChildText2" refType="w" fact="0.325"/>
              <dgm:constr type="h" for="ch" forName="ChildText2" refType="h" fact="0.56"/>
              <dgm:constr type="r" for="ch" forName="Background" refType="w" fact="-0.125"/>
              <dgm:constr type="t" for="ch" forName="Background" refType="h" fact="0.17"/>
              <dgm:constr type="w" for="ch" forName="Background" refType="w" fact="0.75"/>
              <dgm:constr type="h" for="ch" forName="Background" refType="h" fact="0.66"/>
              <dgm:constr type="r" for="ch" forName="ParentText1" refType="w" fact="0"/>
              <dgm:constr type="t" for="ch" forName="ParentText1" refType="h" fact="0"/>
              <dgm:constr type="w" for="ch" forName="ParentText1" refType="w" fact="0.125"/>
              <dgm:constr type="h" for="ch" forName="ParentText1" refType="h" fact="0.72"/>
              <dgm:constr type="r" for="ch" forName="ParentShape1" refType="w" fact="0"/>
              <dgm:constr type="t" for="ch" forName="ParentShape1" refType="h" fact="0"/>
              <dgm:constr type="w" for="ch" forName="ParentShape1" refType="w" fact="0.125"/>
              <dgm:constr type="h" for="ch" forName="ParentShape1" refType="h" fact="0.72"/>
              <dgm:constr type="r" for="ch" forName="ParentText2" refType="w" fact="-0.875"/>
              <dgm:constr type="t" for="ch" forName="ParentText2" refType="h" fact="0.28"/>
              <dgm:constr type="w" for="ch" forName="ParentText2" refType="w" fact="0.125"/>
              <dgm:constr type="h" for="ch" forName="ParentText2" refType="h" fact="0.72"/>
              <dgm:constr type="r" for="ch" forName="ParentShape2" refType="w" fact="-0.875"/>
              <dgm:constr type="t" for="ch" forName="ParentShape2" refType="h" fact="0.28"/>
              <dgm:constr type="w" for="ch" forName="ParentShape2" refType="w" fact="0.125"/>
              <dgm:constr type="h" for="ch" forName="ParentShape2" refType="h" fact="0.72"/>
              <dgm:constr type="r" for="ch" forName="Divider" refType="w" fact="-0.5"/>
              <dgm:constr type="t" for="ch" forName="Divider" refType="h" fact="0.24"/>
              <dgm:constr type="w" for="ch" forName="Divider" refType="w" fact="0.0001"/>
              <dgm:constr type="h" for="ch" forName="Divider" refType="h" fact="0.52"/>
            </dgm:constrLst>
          </dgm:else>
        </dgm:choose>
      </dgm:else>
    </dgm:choose>
    <dgm:choose name="Name13">
      <dgm:if name="Name14" axis="ch" ptType="node" func="cnt" op="gte" val="1">
        <dgm:layoutNode name="Background" styleLbl="node1">
          <dgm:alg type="sp"/>
          <dgm:choose name="Name15">
            <dgm:if name="Name16" func="var" arg="dir" op="equ" val="norm">
              <dgm:shape xmlns:r="http://schemas.openxmlformats.org/officeDocument/2006/relationships" type="round2DiagRect" r:blip="">
                <dgm:adjLst>
                  <dgm:adj idx="1" val="0"/>
                  <dgm:adj idx="2" val="0.1667"/>
                </dgm:adjLst>
              </dgm:shape>
            </dgm:if>
            <dgm:else name="Name17">
              <dgm:shape xmlns:r="http://schemas.openxmlformats.org/officeDocument/2006/relationships" type="round2DiagRect" r:blip="">
                <dgm:adjLst>
                  <dgm:adj idx="1" val="0.1667"/>
                  <dgm:adj idx="2" val="0"/>
                </dgm:adjLst>
              </dgm:shape>
            </dgm:else>
          </dgm:choose>
          <dgm:presOf/>
        </dgm:layoutNode>
        <dgm:choose name="Name18">
          <dgm:if name="Name19" axis="ch" ptType="node" func="cnt" op="gte" val="2">
            <dgm:layoutNode name="Divider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</dgm:if>
          <dgm:else name="Name20"/>
        </dgm:choose>
        <dgm:layoutNode name="ChildText1" styleLbl="revTx">
          <dgm:varLst>
            <dgm:chMax val="0"/>
            <dgm:chPref val="0"/>
            <dgm:bulletEnabled val="1"/>
          </dgm:varLst>
          <dgm:alg type="tx">
            <dgm:param type="parTxLTRAlign" val="l"/>
            <dgm:param type="txAnchorVert" val="t"/>
          </dgm:alg>
          <dgm:shape xmlns:r="http://schemas.openxmlformats.org/officeDocument/2006/relationships" type="rect" r:blip="" hideGeom="1">
            <dgm:adjLst/>
          </dgm:shape>
          <dgm:presOf axis="ch des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21">
          <dgm:if name="Name22" axis="ch" ptType="node" func="cnt" op="gte" val="2">
            <dgm:layoutNode name="ChildText2" styleLbl="revTx">
              <dgm:varLst>
                <dgm:chMax val="0"/>
                <dgm:chPref val="0"/>
                <dgm:bulletEnabled val="1"/>
              </dgm:varLst>
              <dgm:alg type="tx">
                <dgm:param type="parTxLTRAlign" val="l"/>
                <dgm:param type="txAnchorVert" val="t"/>
              </dgm:alg>
              <dgm:shape xmlns:r="http://schemas.openxmlformats.org/officeDocument/2006/relationships" type="rect" r:blip="" hideGeom="1">
                <dgm:adjLst/>
              </dgm:shape>
              <dgm:presOf axis="ch des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23"/>
        </dgm:choose>
        <dgm:layoutNode name="ParentText1" styleLbl="revTx">
          <dgm:varLst>
            <dgm:chMax val="1"/>
            <dgm:chPref val="1"/>
          </dgm:varLst>
          <dgm:choose name="Name24">
            <dgm:if name="Name25" func="var" arg="dir" op="equ" val="norm">
              <dgm:alg type="tx">
                <dgm:param type="parTxLTRAlign" val="r"/>
                <dgm:param type="shpTxLTRAlignCh" val="r"/>
                <dgm:param type="txAnchorVertCh" val="mid"/>
                <dgm:param type="autoTxRot" val="grav"/>
              </dgm:alg>
            </dgm:if>
            <dgm:else name="Name26">
              <dgm:alg type="tx">
                <dgm:param type="parTxLTRAlign" val="l"/>
                <dgm:param type="shpTxLTRAlignCh" val="r"/>
                <dgm:param type="txAnchorVertCh" val="mid"/>
                <dgm:param type="autoTxRot" val="grav"/>
              </dgm:alg>
            </dgm:else>
          </dgm:choose>
          <dgm:choose name="Name27">
            <dgm:if name="Name28" func="var" arg="dir" op="equ" val="norm">
              <dgm:shape xmlns:r="http://schemas.openxmlformats.org/officeDocument/2006/relationships" rot="-90" type="rightArrow" r:blip="" hideGeom="1">
                <dgm:adjLst>
                  <dgm:adj idx="1" val="0.4983"/>
                  <dgm:adj idx="2" val="0.6066"/>
                </dgm:adjLst>
              </dgm:shape>
            </dgm:if>
            <dgm:else name="Name29">
              <dgm:shape xmlns:r="http://schemas.openxmlformats.org/officeDocument/2006/relationships" rot="90" type="leftArrow" r:blip="" hideGeom="1">
                <dgm:adjLst>
                  <dgm:adj idx="1" val="0.4983"/>
                  <dgm:adj idx="2" val="0.6066"/>
                </dgm:adjLst>
              </dgm:shape>
            </dgm:else>
          </dgm:choose>
          <dgm:presOf axis="ch 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ParentShape1" styleLbl="alignImgPlace1">
          <dgm:varLst/>
          <dgm:alg type="sp"/>
          <dgm:presOf axis="ch self" ptType="node node" st="1 1" cnt="1 0"/>
          <dgm:choose name="Name30">
            <dgm:if name="Name31" func="var" arg="dir" op="equ" val="norm">
              <dgm:shape xmlns:r="http://schemas.openxmlformats.org/officeDocument/2006/relationships" rot="-90" type="rightArrow" r:blip="">
                <dgm:adjLst>
                  <dgm:adj idx="1" val="0.4983"/>
                  <dgm:adj idx="2" val="0.6066"/>
                </dgm:adjLst>
              </dgm:shape>
            </dgm:if>
            <dgm:else name="Name32">
              <dgm:shape xmlns:r="http://schemas.openxmlformats.org/officeDocument/2006/relationships" rot="90" type="leftArrow" r:blip="">
                <dgm:adjLst>
                  <dgm:adj idx="1" val="0.4983"/>
                  <dgm:adj idx="2" val="0.6066"/>
                </dgm:adjLst>
              </dgm:shape>
            </dgm:else>
          </dgm:choose>
        </dgm:layoutNode>
        <dgm:choose name="Name33">
          <dgm:if name="Name34" axis="ch" ptType="node" func="cnt" op="gte" val="2">
            <dgm:layoutNode name="ParentText2" styleLbl="revTx">
              <dgm:varLst>
                <dgm:chMax val="1"/>
                <dgm:chPref val="1"/>
              </dgm:varLst>
              <dgm:choose name="Name35">
                <dgm:if name="Name36" func="var" arg="dir" op="equ" val="norm">
                  <dgm:alg type="tx">
                    <dgm:param type="parTxLTRAlign" val="r"/>
                    <dgm:param type="shpTxLTRAlignCh" val="r"/>
                    <dgm:param type="txAnchorVertCh" val="mid"/>
                    <dgm:param type="autoTxRot" val="grav"/>
                  </dgm:alg>
                </dgm:if>
                <dgm:else name="Name37">
                  <dgm:alg type="tx">
                    <dgm:param type="parTxLTRAlign" val="l"/>
                    <dgm:param type="shpTxLTRAlignCh" val="r"/>
                    <dgm:param type="txAnchorVertCh" val="mid"/>
                    <dgm:param type="autoTxRot" val="grav"/>
                  </dgm:alg>
                </dgm:else>
              </dgm:choose>
              <dgm:choose name="Name38">
                <dgm:if name="Name39" func="var" arg="dir" op="equ" val="norm">
                  <dgm:shape xmlns:r="http://schemas.openxmlformats.org/officeDocument/2006/relationships" rot="90" type="rightArrow" r:blip="" hideGeom="1">
                    <dgm:adjLst>
                      <dgm:adj idx="1" val="0.4983"/>
                      <dgm:adj idx="2" val="0.6066"/>
                    </dgm:adjLst>
                  </dgm:shape>
                </dgm:if>
                <dgm:else name="Name40">
                  <dgm:shape xmlns:r="http://schemas.openxmlformats.org/officeDocument/2006/relationships" rot="-90" type="leftArrow" r:blip="" hideGeom="1">
                    <dgm:adjLst>
                      <dgm:adj idx="1" val="0.4983"/>
                      <dgm:adj idx="2" val="0.6066"/>
                    </dgm:adjLst>
                  </dgm:shape>
                </dgm:else>
              </dgm:choose>
              <dgm:presOf axis="ch 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ParentShape2" styleLbl="alignImgPlace1">
              <dgm:varLst/>
              <dgm:alg type="sp"/>
              <dgm:choose name="Name41">
                <dgm:if name="Name42" func="var" arg="dir" op="equ" val="norm">
                  <dgm:shape xmlns:r="http://schemas.openxmlformats.org/officeDocument/2006/relationships" rot="90" type="rightArrow" r:blip="">
                    <dgm:adjLst>
                      <dgm:adj idx="1" val="0.4983"/>
                      <dgm:adj idx="2" val="0.6066"/>
                    </dgm:adjLst>
                  </dgm:shape>
                </dgm:if>
                <dgm:else name="Name43">
                  <dgm:shape xmlns:r="http://schemas.openxmlformats.org/officeDocument/2006/relationships" rot="-90" type="leftArrow" r:blip="">
                    <dgm:adjLst>
                      <dgm:adj idx="1" val="0.4983"/>
                      <dgm:adj idx="2" val="0.6066"/>
                    </dgm:adjLst>
                  </dgm:shape>
                </dgm:else>
              </dgm:choose>
              <dgm:presOf axis="ch self" ptType="node node" st="2 1" cnt="1 0"/>
            </dgm:layoutNode>
          </dgm:if>
          <dgm:else name="Name44"/>
        </dgm:choose>
      </dgm:if>
      <dgm:else name="Name45"/>
    </dgm:choose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A334FE8-0F35-49D8-8E6C-82FD5C5A178F}" type="datetimeFigureOut">
              <a:rPr lang="es-ES" smtClean="0"/>
              <a:t>01/10/2020</a:t>
            </a:fld>
            <a:endParaRPr lang="es-E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092EBB7-1C14-4ABE-9BD9-13D4ED6DAE8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478599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MX" dirty="0"/>
              <a:t>Res</a:t>
            </a: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92EBB7-1C14-4ABE-9BD9-13D4ED6DAE8B}" type="slidenum">
              <a:rPr lang="es-ES" smtClean="0"/>
              <a:t>8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4884040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MX" dirty="0"/>
              <a:t>Res</a:t>
            </a: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92EBB7-1C14-4ABE-9BD9-13D4ED6DAE8B}" type="slidenum">
              <a:rPr lang="es-ES" smtClean="0"/>
              <a:t>9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650125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editar el estilo de subtítulo del patrón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CB087C-D244-4F04-9E2F-EB5828973EB2}" type="datetimeFigureOut">
              <a:rPr lang="es-MX" smtClean="0"/>
              <a:t>01/10/2020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E1E982-9E9B-4665-ADA2-5EB720233730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289503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CB087C-D244-4F04-9E2F-EB5828973EB2}" type="datetimeFigureOut">
              <a:rPr lang="es-MX" smtClean="0"/>
              <a:t>01/10/2020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E1E982-9E9B-4665-ADA2-5EB720233730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9175053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CB087C-D244-4F04-9E2F-EB5828973EB2}" type="datetimeFigureOut">
              <a:rPr lang="es-MX" smtClean="0"/>
              <a:t>01/10/2020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E1E982-9E9B-4665-ADA2-5EB720233730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2704767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CB087C-D244-4F04-9E2F-EB5828973EB2}" type="datetimeFigureOut">
              <a:rPr lang="es-MX" smtClean="0"/>
              <a:t>01/10/2020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E1E982-9E9B-4665-ADA2-5EB720233730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6879378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CB087C-D244-4F04-9E2F-EB5828973EB2}" type="datetimeFigureOut">
              <a:rPr lang="es-MX" smtClean="0"/>
              <a:t>01/10/2020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E1E982-9E9B-4665-ADA2-5EB720233730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7501004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CB087C-D244-4F04-9E2F-EB5828973EB2}" type="datetimeFigureOut">
              <a:rPr lang="es-MX" smtClean="0"/>
              <a:t>01/10/2020</a:t>
            </a:fld>
            <a:endParaRPr lang="es-MX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E1E982-9E9B-4665-ADA2-5EB720233730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4615210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CB087C-D244-4F04-9E2F-EB5828973EB2}" type="datetimeFigureOut">
              <a:rPr lang="es-MX" smtClean="0"/>
              <a:t>01/10/2020</a:t>
            </a:fld>
            <a:endParaRPr lang="es-MX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E1E982-9E9B-4665-ADA2-5EB720233730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6573774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CB087C-D244-4F04-9E2F-EB5828973EB2}" type="datetimeFigureOut">
              <a:rPr lang="es-MX" smtClean="0"/>
              <a:t>01/10/2020</a:t>
            </a:fld>
            <a:endParaRPr lang="es-MX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E1E982-9E9B-4665-ADA2-5EB720233730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442552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CB087C-D244-4F04-9E2F-EB5828973EB2}" type="datetimeFigureOut">
              <a:rPr lang="es-MX" smtClean="0"/>
              <a:t>01/10/2020</a:t>
            </a:fld>
            <a:endParaRPr lang="es-MX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E1E982-9E9B-4665-ADA2-5EB720233730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1134154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CB087C-D244-4F04-9E2F-EB5828973EB2}" type="datetimeFigureOut">
              <a:rPr lang="es-MX" smtClean="0"/>
              <a:t>01/10/2020</a:t>
            </a:fld>
            <a:endParaRPr lang="es-MX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E1E982-9E9B-4665-ADA2-5EB720233730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7601608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MX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CB087C-D244-4F04-9E2F-EB5828973EB2}" type="datetimeFigureOut">
              <a:rPr lang="es-MX" smtClean="0"/>
              <a:t>01/10/2020</a:t>
            </a:fld>
            <a:endParaRPr lang="es-MX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E1E982-9E9B-4665-ADA2-5EB720233730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3042274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CB087C-D244-4F04-9E2F-EB5828973EB2}" type="datetimeFigureOut">
              <a:rPr lang="es-MX" smtClean="0"/>
              <a:t>01/10/2020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E1E982-9E9B-4665-ADA2-5EB720233730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7665815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7.xml"/><Relationship Id="rId3" Type="http://schemas.openxmlformats.org/officeDocument/2006/relationships/image" Target="../media/image12.png"/><Relationship Id="rId7" Type="http://schemas.openxmlformats.org/officeDocument/2006/relationships/diagramLayout" Target="../diagrams/layout7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diagramData" Target="../diagrams/data7.xml"/><Relationship Id="rId5" Type="http://schemas.openxmlformats.org/officeDocument/2006/relationships/image" Target="../media/image14.png"/><Relationship Id="rId10" Type="http://schemas.microsoft.com/office/2007/relationships/diagramDrawing" Target="../diagrams/drawing7.xml"/><Relationship Id="rId4" Type="http://schemas.openxmlformats.org/officeDocument/2006/relationships/image" Target="../media/image13.png"/><Relationship Id="rId9" Type="http://schemas.openxmlformats.org/officeDocument/2006/relationships/diagramColors" Target="../diagrams/colors7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8.xml"/><Relationship Id="rId13" Type="http://schemas.openxmlformats.org/officeDocument/2006/relationships/image" Target="../media/image17.png"/><Relationship Id="rId3" Type="http://schemas.openxmlformats.org/officeDocument/2006/relationships/image" Target="../media/image12.png"/><Relationship Id="rId7" Type="http://schemas.openxmlformats.org/officeDocument/2006/relationships/diagramLayout" Target="../diagrams/layout8.xml"/><Relationship Id="rId12" Type="http://schemas.openxmlformats.org/officeDocument/2006/relationships/image" Target="../media/image1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diagramData" Target="../diagrams/data8.xml"/><Relationship Id="rId11" Type="http://schemas.openxmlformats.org/officeDocument/2006/relationships/image" Target="../media/image15.png"/><Relationship Id="rId5" Type="http://schemas.openxmlformats.org/officeDocument/2006/relationships/image" Target="../media/image14.png"/><Relationship Id="rId10" Type="http://schemas.microsoft.com/office/2007/relationships/diagramDrawing" Target="../diagrams/drawing8.xml"/><Relationship Id="rId4" Type="http://schemas.openxmlformats.org/officeDocument/2006/relationships/image" Target="../media/image13.png"/><Relationship Id="rId9" Type="http://schemas.openxmlformats.org/officeDocument/2006/relationships/diagramColors" Target="../diagrams/colors8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5.png"/><Relationship Id="rId9" Type="http://schemas.openxmlformats.org/officeDocument/2006/relationships/image" Target="../media/image16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9.xml"/><Relationship Id="rId3" Type="http://schemas.openxmlformats.org/officeDocument/2006/relationships/image" Target="../media/image12.png"/><Relationship Id="rId7" Type="http://schemas.openxmlformats.org/officeDocument/2006/relationships/diagramLayout" Target="../diagrams/layout9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diagramData" Target="../diagrams/data9.xml"/><Relationship Id="rId5" Type="http://schemas.openxmlformats.org/officeDocument/2006/relationships/image" Target="../media/image14.png"/><Relationship Id="rId10" Type="http://schemas.microsoft.com/office/2007/relationships/diagramDrawing" Target="../diagrams/drawing9.xml"/><Relationship Id="rId4" Type="http://schemas.openxmlformats.org/officeDocument/2006/relationships/image" Target="../media/image13.png"/><Relationship Id="rId9" Type="http://schemas.openxmlformats.org/officeDocument/2006/relationships/diagramColors" Target="../diagrams/colors9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3.png"/><Relationship Id="rId7" Type="http://schemas.openxmlformats.org/officeDocument/2006/relationships/image" Target="../media/image1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5.png"/><Relationship Id="rId4" Type="http://schemas.openxmlformats.org/officeDocument/2006/relationships/image" Target="../media/image14.png"/><Relationship Id="rId9" Type="http://schemas.openxmlformats.org/officeDocument/2006/relationships/image" Target="../media/image16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10.xml"/><Relationship Id="rId3" Type="http://schemas.openxmlformats.org/officeDocument/2006/relationships/image" Target="../media/image13.png"/><Relationship Id="rId7" Type="http://schemas.openxmlformats.org/officeDocument/2006/relationships/diagramLayout" Target="../diagrams/layout10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diagramData" Target="../diagrams/data10.xml"/><Relationship Id="rId5" Type="http://schemas.openxmlformats.org/officeDocument/2006/relationships/image" Target="../media/image5.png"/><Relationship Id="rId10" Type="http://schemas.microsoft.com/office/2007/relationships/diagramDrawing" Target="../diagrams/drawing10.xml"/><Relationship Id="rId4" Type="http://schemas.openxmlformats.org/officeDocument/2006/relationships/image" Target="../media/image14.png"/><Relationship Id="rId9" Type="http://schemas.openxmlformats.org/officeDocument/2006/relationships/diagramColors" Target="../diagrams/colors10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11.xml"/><Relationship Id="rId3" Type="http://schemas.openxmlformats.org/officeDocument/2006/relationships/image" Target="../media/image13.png"/><Relationship Id="rId7" Type="http://schemas.openxmlformats.org/officeDocument/2006/relationships/diagramLayout" Target="../diagrams/layout11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diagramData" Target="../diagrams/data11.xml"/><Relationship Id="rId5" Type="http://schemas.openxmlformats.org/officeDocument/2006/relationships/image" Target="../media/image5.png"/><Relationship Id="rId10" Type="http://schemas.microsoft.com/office/2007/relationships/diagramDrawing" Target="../diagrams/drawing11.xml"/><Relationship Id="rId4" Type="http://schemas.openxmlformats.org/officeDocument/2006/relationships/image" Target="../media/image14.png"/><Relationship Id="rId9" Type="http://schemas.openxmlformats.org/officeDocument/2006/relationships/diagramColors" Target="../diagrams/colors11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12.xml"/><Relationship Id="rId3" Type="http://schemas.openxmlformats.org/officeDocument/2006/relationships/image" Target="../media/image13.png"/><Relationship Id="rId7" Type="http://schemas.openxmlformats.org/officeDocument/2006/relationships/diagramLayout" Target="../diagrams/layout12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diagramData" Target="../diagrams/data12.xml"/><Relationship Id="rId5" Type="http://schemas.openxmlformats.org/officeDocument/2006/relationships/image" Target="../media/image5.png"/><Relationship Id="rId10" Type="http://schemas.microsoft.com/office/2007/relationships/diagramDrawing" Target="../diagrams/drawing12.xml"/><Relationship Id="rId4" Type="http://schemas.openxmlformats.org/officeDocument/2006/relationships/image" Target="../media/image14.png"/><Relationship Id="rId9" Type="http://schemas.openxmlformats.org/officeDocument/2006/relationships/diagramColors" Target="../diagrams/colors12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hyperlink" Target="https://sidec.funcionpublica.gob.mx/#!/" TargetMode="External"/><Relationship Id="rId3" Type="http://schemas.openxmlformats.org/officeDocument/2006/relationships/image" Target="../media/image13.png"/><Relationship Id="rId7" Type="http://schemas.openxmlformats.org/officeDocument/2006/relationships/image" Target="../media/image22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jpeg"/><Relationship Id="rId5" Type="http://schemas.openxmlformats.org/officeDocument/2006/relationships/image" Target="../media/image5.png"/><Relationship Id="rId4" Type="http://schemas.openxmlformats.org/officeDocument/2006/relationships/image" Target="../media/image14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jpeg"/><Relationship Id="rId3" Type="http://schemas.openxmlformats.org/officeDocument/2006/relationships/image" Target="../media/image13.png"/><Relationship Id="rId7" Type="http://schemas.openxmlformats.org/officeDocument/2006/relationships/hyperlink" Target="mailto:contraloriasocial@funcionpublica.gob.mx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jpeg"/><Relationship Id="rId5" Type="http://schemas.openxmlformats.org/officeDocument/2006/relationships/image" Target="../media/image5.png"/><Relationship Id="rId10" Type="http://schemas.openxmlformats.org/officeDocument/2006/relationships/image" Target="../media/image6.png"/><Relationship Id="rId4" Type="http://schemas.openxmlformats.org/officeDocument/2006/relationships/image" Target="../media/image14.png"/><Relationship Id="rId9" Type="http://schemas.openxmlformats.org/officeDocument/2006/relationships/hyperlink" Target="https://alertadores.funcionpublica.gob.mx/" TargetMode="Externa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comments" Target="../comments/comment1.xml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5.png"/><Relationship Id="rId7" Type="http://schemas.openxmlformats.org/officeDocument/2006/relationships/diagramColors" Target="../diagrams/colors2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diagramDrawing" Target="../diagrams/drawing3.xml"/><Relationship Id="rId3" Type="http://schemas.openxmlformats.org/officeDocument/2006/relationships/image" Target="../media/image5.png"/><Relationship Id="rId7" Type="http://schemas.openxmlformats.org/officeDocument/2006/relationships/diagramColors" Target="../diagrams/colors3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3.xml"/><Relationship Id="rId5" Type="http://schemas.openxmlformats.org/officeDocument/2006/relationships/diagramLayout" Target="../diagrams/layout3.xml"/><Relationship Id="rId4" Type="http://schemas.openxmlformats.org/officeDocument/2006/relationships/diagramData" Target="../diagrams/data3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8" Type="http://schemas.microsoft.com/office/2007/relationships/diagramDrawing" Target="../diagrams/drawing5.xml"/><Relationship Id="rId3" Type="http://schemas.openxmlformats.org/officeDocument/2006/relationships/image" Target="../media/image5.png"/><Relationship Id="rId7" Type="http://schemas.openxmlformats.org/officeDocument/2006/relationships/diagramColors" Target="../diagrams/colors5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5.xml"/><Relationship Id="rId5" Type="http://schemas.openxmlformats.org/officeDocument/2006/relationships/diagramLayout" Target="../diagrams/layout5.xml"/><Relationship Id="rId4" Type="http://schemas.openxmlformats.org/officeDocument/2006/relationships/diagramData" Target="../diagrams/data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6.xml"/><Relationship Id="rId3" Type="http://schemas.openxmlformats.org/officeDocument/2006/relationships/image" Target="../media/image3.png"/><Relationship Id="rId7" Type="http://schemas.openxmlformats.org/officeDocument/2006/relationships/diagramQuickStyle" Target="../diagrams/quickStyle6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Layout" Target="../diagrams/layout6.xml"/><Relationship Id="rId11" Type="http://schemas.openxmlformats.org/officeDocument/2006/relationships/image" Target="../media/image11.png"/><Relationship Id="rId5" Type="http://schemas.openxmlformats.org/officeDocument/2006/relationships/diagramData" Target="../diagrams/data6.xml"/><Relationship Id="rId10" Type="http://schemas.openxmlformats.org/officeDocument/2006/relationships/image" Target="../media/image10.png"/><Relationship Id="rId4" Type="http://schemas.openxmlformats.org/officeDocument/2006/relationships/image" Target="../media/image5.png"/><Relationship Id="rId9" Type="http://schemas.microsoft.com/office/2007/relationships/diagramDrawing" Target="../diagrams/drawing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xmlns="" id="{7E1920C6-621A-463C-84E8-991A445382A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693" y="97092"/>
            <a:ext cx="12191999" cy="6862508"/>
          </a:xfrm>
          <a:prstGeom prst="rect">
            <a:avLst/>
          </a:prstGeom>
        </p:spPr>
      </p:pic>
      <p:sp>
        <p:nvSpPr>
          <p:cNvPr id="9" name="7 CuadroTexto"/>
          <p:cNvSpPr txBox="1"/>
          <p:nvPr/>
        </p:nvSpPr>
        <p:spPr>
          <a:xfrm>
            <a:off x="-8" y="1795745"/>
            <a:ext cx="12192000" cy="424731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s-MX" sz="4800" dirty="0">
                <a:solidFill>
                  <a:srgbClr val="A22243"/>
                </a:solidFill>
                <a:latin typeface="Montserrat SemiBold" panose="00000700000000000000" pitchFamily="2" charset="0"/>
                <a:cs typeface="Times New Roman" panose="02020603050405020304" pitchFamily="18" charset="0"/>
              </a:rPr>
              <a:t>Contraloría Social</a:t>
            </a:r>
          </a:p>
          <a:p>
            <a:pPr algn="ctr"/>
            <a:endParaRPr lang="es-MX" sz="1600" dirty="0">
              <a:solidFill>
                <a:srgbClr val="A22243"/>
              </a:solidFill>
              <a:latin typeface="Montserrat SemiBold" panose="00000700000000000000" pitchFamily="2" charset="0"/>
              <a:cs typeface="Times New Roman" panose="02020603050405020304" pitchFamily="18" charset="0"/>
            </a:endParaRPr>
          </a:p>
          <a:p>
            <a:pPr algn="ctr"/>
            <a:r>
              <a:rPr lang="es-MX" sz="4000" dirty="0">
                <a:solidFill>
                  <a:schemeClr val="bg1">
                    <a:lumMod val="50000"/>
                  </a:schemeClr>
                </a:solidFill>
                <a:latin typeface="Montserrat SemiBold" panose="00000700000000000000" pitchFamily="2" charset="0"/>
                <a:cs typeface="Times New Roman" panose="02020603050405020304" pitchFamily="18" charset="0"/>
              </a:rPr>
              <a:t>Normatividad Aplicable</a:t>
            </a:r>
          </a:p>
          <a:p>
            <a:pPr algn="ctr"/>
            <a:r>
              <a:rPr lang="es-MX" sz="4000" dirty="0">
                <a:solidFill>
                  <a:schemeClr val="bg1">
                    <a:lumMod val="50000"/>
                  </a:schemeClr>
                </a:solidFill>
                <a:latin typeface="Montserrat SemiBold" panose="00000700000000000000" pitchFamily="2" charset="0"/>
                <a:cs typeface="Times New Roman" panose="02020603050405020304" pitchFamily="18" charset="0"/>
              </a:rPr>
              <a:t>y Conceptos Generales</a:t>
            </a:r>
          </a:p>
          <a:p>
            <a:pPr algn="ctr"/>
            <a:endParaRPr lang="es-MX" sz="4800" dirty="0">
              <a:solidFill>
                <a:schemeClr val="bg1">
                  <a:lumMod val="50000"/>
                </a:schemeClr>
              </a:solidFill>
              <a:latin typeface="Montserrat" panose="00000500000000000000" pitchFamily="2" charset="0"/>
              <a:cs typeface="Times New Roman" panose="02020603050405020304" pitchFamily="18" charset="0"/>
            </a:endParaRPr>
          </a:p>
          <a:p>
            <a:pPr algn="ctr"/>
            <a:r>
              <a:rPr lang="es-MX" sz="2000" b="1" dirty="0">
                <a:solidFill>
                  <a:srgbClr val="A01A40"/>
                </a:solidFill>
                <a:latin typeface="Montserrat" panose="00000500000000000000" pitchFamily="2" charset="0"/>
                <a:cs typeface="Times New Roman" panose="02020603050405020304" pitchFamily="18" charset="0"/>
              </a:rPr>
              <a:t>Coordinación General de Ciudadanización y Defensa de Víctimas de la Corrupción</a:t>
            </a:r>
          </a:p>
          <a:p>
            <a:pPr algn="ctr"/>
            <a:r>
              <a:rPr lang="es-MX" sz="2000" b="1" dirty="0">
                <a:solidFill>
                  <a:srgbClr val="A01A40"/>
                </a:solidFill>
                <a:latin typeface="Montserrat" panose="00000500000000000000" pitchFamily="2" charset="0"/>
                <a:cs typeface="Times New Roman" panose="02020603050405020304" pitchFamily="18" charset="0"/>
              </a:rPr>
              <a:t>Coordinación de Vinculación con Organizaciones Sociales y Civiles</a:t>
            </a:r>
          </a:p>
          <a:p>
            <a:pPr algn="ctr"/>
            <a:r>
              <a:rPr lang="es-MX" sz="2000" b="1" dirty="0">
                <a:solidFill>
                  <a:srgbClr val="A01A40"/>
                </a:solidFill>
                <a:latin typeface="Montserrat" panose="00000500000000000000" pitchFamily="2" charset="0"/>
                <a:cs typeface="Times New Roman" panose="02020603050405020304" pitchFamily="18" charset="0"/>
              </a:rPr>
              <a:t>Secretaría de la Función Pública</a:t>
            </a:r>
          </a:p>
          <a:p>
            <a:pPr algn="ctr"/>
            <a:endParaRPr lang="es-MX" b="1" dirty="0">
              <a:solidFill>
                <a:srgbClr val="A01A40"/>
              </a:solidFill>
              <a:latin typeface="Montserrat" panose="00000500000000000000" pitchFamily="2" charset="0"/>
              <a:cs typeface="Times New Roman" panose="02020603050405020304" pitchFamily="18" charset="0"/>
            </a:endParaRP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xmlns="" id="{1FCBB819-843C-49D5-969F-DDBB59E05F4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5993" y="259045"/>
            <a:ext cx="6480000" cy="7815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936190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upo 3"/>
          <p:cNvGrpSpPr/>
          <p:nvPr/>
        </p:nvGrpSpPr>
        <p:grpSpPr>
          <a:xfrm>
            <a:off x="-1" y="99153"/>
            <a:ext cx="12192001" cy="6854754"/>
            <a:chOff x="-1" y="3246"/>
            <a:chExt cx="12192001" cy="6854754"/>
          </a:xfrm>
        </p:grpSpPr>
        <p:pic>
          <p:nvPicPr>
            <p:cNvPr id="5" name="Imagen 4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6451"/>
            <a:stretch/>
          </p:blipFill>
          <p:spPr>
            <a:xfrm>
              <a:off x="-1" y="3246"/>
              <a:ext cx="6341423" cy="6854754"/>
            </a:xfrm>
            <a:prstGeom prst="rect">
              <a:avLst/>
            </a:prstGeom>
          </p:spPr>
        </p:pic>
        <p:pic>
          <p:nvPicPr>
            <p:cNvPr id="6" name="Imagen 5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6451"/>
            <a:stretch/>
          </p:blipFill>
          <p:spPr>
            <a:xfrm flipH="1">
              <a:off x="5850577" y="3246"/>
              <a:ext cx="6341423" cy="6854754"/>
            </a:xfrm>
            <a:prstGeom prst="rect">
              <a:avLst/>
            </a:prstGeom>
          </p:spPr>
        </p:pic>
      </p:grpSp>
      <p:sp>
        <p:nvSpPr>
          <p:cNvPr id="13" name="Rectángulo 12"/>
          <p:cNvSpPr/>
          <p:nvPr/>
        </p:nvSpPr>
        <p:spPr>
          <a:xfrm>
            <a:off x="1007724" y="1810464"/>
            <a:ext cx="10406604" cy="24468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es-MX" sz="1700" b="1" dirty="0">
              <a:solidFill>
                <a:srgbClr val="000000"/>
              </a:solidFill>
              <a:latin typeface="Montserrat" panose="00000500000000000000" pitchFamily="2" charset="0"/>
            </a:endParaRPr>
          </a:p>
          <a:p>
            <a:pPr algn="just"/>
            <a:endParaRPr lang="es-MX" sz="1700" b="1" dirty="0">
              <a:solidFill>
                <a:srgbClr val="000000"/>
              </a:solidFill>
              <a:latin typeface="Montserrat" panose="00000500000000000000" pitchFamily="2" charset="0"/>
            </a:endParaRPr>
          </a:p>
          <a:p>
            <a:pPr algn="just"/>
            <a:endParaRPr lang="es-MX" sz="1700" b="1" dirty="0">
              <a:solidFill>
                <a:srgbClr val="000000"/>
              </a:solidFill>
              <a:latin typeface="Montserrat" panose="00000500000000000000" pitchFamily="2" charset="0"/>
            </a:endParaRPr>
          </a:p>
          <a:p>
            <a:pPr algn="just"/>
            <a:endParaRPr lang="es-MX" sz="1700" b="1" dirty="0">
              <a:solidFill>
                <a:srgbClr val="000000"/>
              </a:solidFill>
              <a:latin typeface="Montserrat" panose="00000500000000000000" pitchFamily="2" charset="0"/>
            </a:endParaRPr>
          </a:p>
          <a:p>
            <a:pPr algn="just"/>
            <a:endParaRPr lang="es-MX" sz="1700" b="1" dirty="0">
              <a:solidFill>
                <a:srgbClr val="000000"/>
              </a:solidFill>
              <a:latin typeface="Montserrat" panose="00000500000000000000" pitchFamily="2" charset="0"/>
            </a:endParaRPr>
          </a:p>
          <a:p>
            <a:pPr algn="just"/>
            <a:endParaRPr lang="es-MX" sz="1700" b="1" dirty="0">
              <a:solidFill>
                <a:srgbClr val="000000"/>
              </a:solidFill>
              <a:latin typeface="Montserrat" panose="00000500000000000000" pitchFamily="2" charset="0"/>
            </a:endParaRPr>
          </a:p>
          <a:p>
            <a:pPr algn="just"/>
            <a:endParaRPr lang="es-MX" sz="1700" b="1" dirty="0">
              <a:solidFill>
                <a:srgbClr val="000000"/>
              </a:solidFill>
              <a:latin typeface="Montserrat" panose="00000500000000000000" pitchFamily="2" charset="0"/>
            </a:endParaRPr>
          </a:p>
          <a:p>
            <a:pPr algn="just"/>
            <a:endParaRPr lang="es-MX" sz="1700" b="1" dirty="0">
              <a:solidFill>
                <a:srgbClr val="000000"/>
              </a:solidFill>
              <a:latin typeface="Montserrat" panose="00000500000000000000" pitchFamily="2" charset="0"/>
            </a:endParaRPr>
          </a:p>
          <a:p>
            <a:pPr algn="just"/>
            <a:endParaRPr lang="es-MX" sz="1700" b="1" dirty="0">
              <a:solidFill>
                <a:srgbClr val="000000"/>
              </a:solidFill>
              <a:latin typeface="Montserrat" panose="00000500000000000000" pitchFamily="2" charset="0"/>
            </a:endParaRPr>
          </a:p>
        </p:txBody>
      </p:sp>
      <p:sp>
        <p:nvSpPr>
          <p:cNvPr id="8" name="Rectángulo 7"/>
          <p:cNvSpPr/>
          <p:nvPr/>
        </p:nvSpPr>
        <p:spPr>
          <a:xfrm>
            <a:off x="1007724" y="1810464"/>
            <a:ext cx="10406604" cy="1138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es-MX" sz="1700" b="1" dirty="0">
              <a:solidFill>
                <a:srgbClr val="000000"/>
              </a:solidFill>
              <a:latin typeface="Montserrat" panose="00000500000000000000" pitchFamily="2" charset="0"/>
            </a:endParaRPr>
          </a:p>
          <a:p>
            <a:pPr algn="just"/>
            <a:endParaRPr lang="es-MX" sz="1700" b="1" dirty="0">
              <a:solidFill>
                <a:srgbClr val="000000"/>
              </a:solidFill>
              <a:latin typeface="Montserrat" panose="00000500000000000000" pitchFamily="2" charset="0"/>
            </a:endParaRPr>
          </a:p>
          <a:p>
            <a:pPr algn="just"/>
            <a:endParaRPr lang="es-MX" sz="1700" b="1" dirty="0">
              <a:solidFill>
                <a:srgbClr val="000000"/>
              </a:solidFill>
              <a:latin typeface="Montserrat" panose="00000500000000000000" pitchFamily="2" charset="0"/>
            </a:endParaRPr>
          </a:p>
          <a:p>
            <a:pPr algn="just"/>
            <a:endParaRPr lang="es-MX" sz="1700" b="1" dirty="0">
              <a:solidFill>
                <a:srgbClr val="000000"/>
              </a:solidFill>
              <a:latin typeface="Montserrat" panose="00000500000000000000" pitchFamily="2" charset="0"/>
            </a:endParaRPr>
          </a:p>
        </p:txBody>
      </p:sp>
      <p:pic>
        <p:nvPicPr>
          <p:cNvPr id="11" name="Imagen 10">
            <a:extLst>
              <a:ext uri="{FF2B5EF4-FFF2-40B4-BE49-F238E27FC236}">
                <a16:creationId xmlns:a16="http://schemas.microsoft.com/office/drawing/2014/main" xmlns="" id="{95DDF4CC-E229-43C1-90E8-6462857BCEC1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607425" y="130671"/>
            <a:ext cx="4737003" cy="603556"/>
          </a:xfrm>
          <a:prstGeom prst="rect">
            <a:avLst/>
          </a:prstGeom>
        </p:spPr>
      </p:pic>
      <p:sp>
        <p:nvSpPr>
          <p:cNvPr id="12" name="CuadroTexto 11">
            <a:extLst>
              <a:ext uri="{FF2B5EF4-FFF2-40B4-BE49-F238E27FC236}">
                <a16:creationId xmlns:a16="http://schemas.microsoft.com/office/drawing/2014/main" xmlns="" id="{704203CF-58BB-4A41-9177-9AFE529F4CF9}"/>
              </a:ext>
            </a:extLst>
          </p:cNvPr>
          <p:cNvSpPr txBox="1"/>
          <p:nvPr/>
        </p:nvSpPr>
        <p:spPr>
          <a:xfrm>
            <a:off x="1125343" y="1068860"/>
            <a:ext cx="9695283" cy="42473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es-MX"/>
            </a:defPPr>
            <a:lvl1pPr algn="ctr">
              <a:lnSpc>
                <a:spcPct val="90000"/>
              </a:lnSpc>
              <a:spcBef>
                <a:spcPct val="0"/>
              </a:spcBef>
              <a:buNone/>
              <a:defRPr sz="2400" b="1">
                <a:solidFill>
                  <a:srgbClr val="A11D3F"/>
                </a:solidFill>
                <a:latin typeface="Montserrat" panose="00000500000000000000" pitchFamily="2" charset="0"/>
                <a:ea typeface="+mj-ea"/>
                <a:cs typeface="Times New Roman" panose="02020603050405020304" pitchFamily="18" charset="0"/>
              </a:defRPr>
            </a:lvl1pPr>
          </a:lstStyle>
          <a:p>
            <a:r>
              <a:rPr lang="es-MX" dirty="0"/>
              <a:t>¿Qué SÍ es y qué NO es Contraloría Social?</a:t>
            </a:r>
            <a:endParaRPr lang="en-US" dirty="0"/>
          </a:p>
        </p:txBody>
      </p:sp>
      <p:sp>
        <p:nvSpPr>
          <p:cNvPr id="16" name="object 18">
            <a:extLst>
              <a:ext uri="{FF2B5EF4-FFF2-40B4-BE49-F238E27FC236}">
                <a16:creationId xmlns:a16="http://schemas.microsoft.com/office/drawing/2014/main" xmlns="" id="{9E820B7D-44EA-47AE-A4CF-FC25A71D3A7F}"/>
              </a:ext>
            </a:extLst>
          </p:cNvPr>
          <p:cNvSpPr/>
          <p:nvPr/>
        </p:nvSpPr>
        <p:spPr>
          <a:xfrm>
            <a:off x="3644340" y="5282388"/>
            <a:ext cx="744395" cy="115966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623438"/>
            <a:endParaRPr sz="1227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7" name="object 19">
            <a:extLst>
              <a:ext uri="{FF2B5EF4-FFF2-40B4-BE49-F238E27FC236}">
                <a16:creationId xmlns:a16="http://schemas.microsoft.com/office/drawing/2014/main" xmlns="" id="{664520B4-B0B6-4D04-A712-FCB092EF4BCC}"/>
              </a:ext>
            </a:extLst>
          </p:cNvPr>
          <p:cNvSpPr/>
          <p:nvPr/>
        </p:nvSpPr>
        <p:spPr>
          <a:xfrm>
            <a:off x="3644340" y="5282388"/>
            <a:ext cx="744395" cy="1159668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623438"/>
            <a:endParaRPr sz="1227">
              <a:solidFill>
                <a:prstClr val="black"/>
              </a:solidFill>
              <a:latin typeface="Calibri"/>
            </a:endParaRPr>
          </a:p>
        </p:txBody>
      </p:sp>
      <p:graphicFrame>
        <p:nvGraphicFramePr>
          <p:cNvPr id="2" name="Diagrama 1"/>
          <p:cNvGraphicFramePr/>
          <p:nvPr>
            <p:extLst>
              <p:ext uri="{D42A27DB-BD31-4B8C-83A1-F6EECF244321}">
                <p14:modId xmlns:p14="http://schemas.microsoft.com/office/powerpoint/2010/main" val="190232359"/>
              </p:ext>
            </p:extLst>
          </p:nvPr>
        </p:nvGraphicFramePr>
        <p:xfrm>
          <a:off x="336000" y="1493592"/>
          <a:ext cx="11520000" cy="5400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</p:spTree>
    <p:extLst>
      <p:ext uri="{BB962C8B-B14F-4D97-AF65-F5344CB8AC3E}">
        <p14:creationId xmlns:p14="http://schemas.microsoft.com/office/powerpoint/2010/main" val="89247967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upo 3"/>
          <p:cNvGrpSpPr/>
          <p:nvPr/>
        </p:nvGrpSpPr>
        <p:grpSpPr>
          <a:xfrm>
            <a:off x="-1" y="99153"/>
            <a:ext cx="12192001" cy="6854754"/>
            <a:chOff x="-1" y="3246"/>
            <a:chExt cx="12192001" cy="6854754"/>
          </a:xfrm>
        </p:grpSpPr>
        <p:pic>
          <p:nvPicPr>
            <p:cNvPr id="5" name="Imagen 4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6451"/>
            <a:stretch/>
          </p:blipFill>
          <p:spPr>
            <a:xfrm>
              <a:off x="-1" y="3246"/>
              <a:ext cx="6341423" cy="6854754"/>
            </a:xfrm>
            <a:prstGeom prst="rect">
              <a:avLst/>
            </a:prstGeom>
          </p:spPr>
        </p:pic>
        <p:pic>
          <p:nvPicPr>
            <p:cNvPr id="6" name="Imagen 5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6451"/>
            <a:stretch/>
          </p:blipFill>
          <p:spPr>
            <a:xfrm flipH="1">
              <a:off x="5850577" y="3246"/>
              <a:ext cx="6341423" cy="6854754"/>
            </a:xfrm>
            <a:prstGeom prst="rect">
              <a:avLst/>
            </a:prstGeom>
          </p:spPr>
        </p:pic>
      </p:grpSp>
      <p:sp>
        <p:nvSpPr>
          <p:cNvPr id="13" name="Rectángulo 12"/>
          <p:cNvSpPr/>
          <p:nvPr/>
        </p:nvSpPr>
        <p:spPr>
          <a:xfrm>
            <a:off x="1007724" y="1810464"/>
            <a:ext cx="10406604" cy="24468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es-MX" sz="1700" b="1" dirty="0">
              <a:solidFill>
                <a:srgbClr val="000000"/>
              </a:solidFill>
              <a:latin typeface="Montserrat" panose="00000500000000000000" pitchFamily="2" charset="0"/>
            </a:endParaRPr>
          </a:p>
          <a:p>
            <a:pPr algn="just"/>
            <a:endParaRPr lang="es-MX" sz="1700" b="1" dirty="0">
              <a:solidFill>
                <a:srgbClr val="000000"/>
              </a:solidFill>
              <a:latin typeface="Montserrat" panose="00000500000000000000" pitchFamily="2" charset="0"/>
            </a:endParaRPr>
          </a:p>
          <a:p>
            <a:pPr algn="just"/>
            <a:endParaRPr lang="es-MX" sz="1700" b="1" dirty="0">
              <a:solidFill>
                <a:srgbClr val="000000"/>
              </a:solidFill>
              <a:latin typeface="Montserrat" panose="00000500000000000000" pitchFamily="2" charset="0"/>
            </a:endParaRPr>
          </a:p>
          <a:p>
            <a:pPr algn="just"/>
            <a:endParaRPr lang="es-MX" sz="1700" b="1" dirty="0">
              <a:solidFill>
                <a:srgbClr val="000000"/>
              </a:solidFill>
              <a:latin typeface="Montserrat" panose="00000500000000000000" pitchFamily="2" charset="0"/>
            </a:endParaRPr>
          </a:p>
          <a:p>
            <a:pPr algn="just"/>
            <a:endParaRPr lang="es-MX" sz="1700" b="1" dirty="0">
              <a:solidFill>
                <a:srgbClr val="000000"/>
              </a:solidFill>
              <a:latin typeface="Montserrat" panose="00000500000000000000" pitchFamily="2" charset="0"/>
            </a:endParaRPr>
          </a:p>
          <a:p>
            <a:pPr algn="just"/>
            <a:endParaRPr lang="es-MX" sz="1700" b="1" dirty="0">
              <a:solidFill>
                <a:srgbClr val="000000"/>
              </a:solidFill>
              <a:latin typeface="Montserrat" panose="00000500000000000000" pitchFamily="2" charset="0"/>
            </a:endParaRPr>
          </a:p>
          <a:p>
            <a:pPr algn="just"/>
            <a:endParaRPr lang="es-MX" sz="1700" b="1" dirty="0">
              <a:solidFill>
                <a:srgbClr val="000000"/>
              </a:solidFill>
              <a:latin typeface="Montserrat" panose="00000500000000000000" pitchFamily="2" charset="0"/>
            </a:endParaRPr>
          </a:p>
          <a:p>
            <a:pPr algn="just"/>
            <a:endParaRPr lang="es-MX" sz="1700" b="1" dirty="0">
              <a:solidFill>
                <a:srgbClr val="000000"/>
              </a:solidFill>
              <a:latin typeface="Montserrat" panose="00000500000000000000" pitchFamily="2" charset="0"/>
            </a:endParaRPr>
          </a:p>
          <a:p>
            <a:pPr algn="just"/>
            <a:endParaRPr lang="es-MX" sz="1700" b="1" dirty="0">
              <a:solidFill>
                <a:srgbClr val="000000"/>
              </a:solidFill>
              <a:latin typeface="Montserrat" panose="00000500000000000000" pitchFamily="2" charset="0"/>
            </a:endParaRPr>
          </a:p>
        </p:txBody>
      </p:sp>
      <p:sp>
        <p:nvSpPr>
          <p:cNvPr id="8" name="Rectángulo 7"/>
          <p:cNvSpPr/>
          <p:nvPr/>
        </p:nvSpPr>
        <p:spPr>
          <a:xfrm>
            <a:off x="1007724" y="1810464"/>
            <a:ext cx="10406604" cy="1138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es-MX" sz="1700" b="1" dirty="0">
              <a:solidFill>
                <a:srgbClr val="000000"/>
              </a:solidFill>
              <a:latin typeface="Montserrat" panose="00000500000000000000" pitchFamily="2" charset="0"/>
            </a:endParaRPr>
          </a:p>
          <a:p>
            <a:pPr algn="just"/>
            <a:endParaRPr lang="es-MX" sz="1700" b="1" dirty="0">
              <a:solidFill>
                <a:srgbClr val="000000"/>
              </a:solidFill>
              <a:latin typeface="Montserrat" panose="00000500000000000000" pitchFamily="2" charset="0"/>
            </a:endParaRPr>
          </a:p>
          <a:p>
            <a:pPr algn="just"/>
            <a:endParaRPr lang="es-MX" sz="1700" b="1" dirty="0">
              <a:solidFill>
                <a:srgbClr val="000000"/>
              </a:solidFill>
              <a:latin typeface="Montserrat" panose="00000500000000000000" pitchFamily="2" charset="0"/>
            </a:endParaRPr>
          </a:p>
          <a:p>
            <a:pPr algn="just"/>
            <a:endParaRPr lang="es-MX" sz="1700" b="1" dirty="0">
              <a:solidFill>
                <a:srgbClr val="000000"/>
              </a:solidFill>
              <a:latin typeface="Montserrat" panose="00000500000000000000" pitchFamily="2" charset="0"/>
            </a:endParaRPr>
          </a:p>
        </p:txBody>
      </p:sp>
      <p:pic>
        <p:nvPicPr>
          <p:cNvPr id="11" name="Imagen 10">
            <a:extLst>
              <a:ext uri="{FF2B5EF4-FFF2-40B4-BE49-F238E27FC236}">
                <a16:creationId xmlns:a16="http://schemas.microsoft.com/office/drawing/2014/main" xmlns="" id="{95DDF4CC-E229-43C1-90E8-6462857BCEC1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607425" y="130671"/>
            <a:ext cx="4737003" cy="603556"/>
          </a:xfrm>
          <a:prstGeom prst="rect">
            <a:avLst/>
          </a:prstGeom>
        </p:spPr>
      </p:pic>
      <p:sp>
        <p:nvSpPr>
          <p:cNvPr id="12" name="CuadroTexto 11">
            <a:extLst>
              <a:ext uri="{FF2B5EF4-FFF2-40B4-BE49-F238E27FC236}">
                <a16:creationId xmlns:a16="http://schemas.microsoft.com/office/drawing/2014/main" xmlns="" id="{704203CF-58BB-4A41-9177-9AFE529F4CF9}"/>
              </a:ext>
            </a:extLst>
          </p:cNvPr>
          <p:cNvSpPr txBox="1"/>
          <p:nvPr/>
        </p:nvSpPr>
        <p:spPr>
          <a:xfrm>
            <a:off x="1125343" y="1068860"/>
            <a:ext cx="9695283" cy="42473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es-MX"/>
            </a:defPPr>
            <a:lvl1pPr algn="ctr">
              <a:lnSpc>
                <a:spcPct val="90000"/>
              </a:lnSpc>
              <a:spcBef>
                <a:spcPct val="0"/>
              </a:spcBef>
              <a:buNone/>
              <a:defRPr sz="2400" b="1">
                <a:solidFill>
                  <a:srgbClr val="A11D3F"/>
                </a:solidFill>
                <a:latin typeface="Montserrat" panose="00000500000000000000" pitchFamily="2" charset="0"/>
                <a:ea typeface="+mj-ea"/>
                <a:cs typeface="Times New Roman" panose="02020603050405020304" pitchFamily="18" charset="0"/>
              </a:defRPr>
            </a:lvl1pPr>
          </a:lstStyle>
          <a:p>
            <a:r>
              <a:rPr lang="es-MX" dirty="0"/>
              <a:t>Revisión y Validación de Documentos de Contraloría Social</a:t>
            </a:r>
            <a:endParaRPr lang="en-US" dirty="0"/>
          </a:p>
        </p:txBody>
      </p:sp>
      <p:sp>
        <p:nvSpPr>
          <p:cNvPr id="16" name="object 18">
            <a:extLst>
              <a:ext uri="{FF2B5EF4-FFF2-40B4-BE49-F238E27FC236}">
                <a16:creationId xmlns:a16="http://schemas.microsoft.com/office/drawing/2014/main" xmlns="" id="{9E820B7D-44EA-47AE-A4CF-FC25A71D3A7F}"/>
              </a:ext>
            </a:extLst>
          </p:cNvPr>
          <p:cNvSpPr/>
          <p:nvPr/>
        </p:nvSpPr>
        <p:spPr>
          <a:xfrm>
            <a:off x="3644340" y="5282388"/>
            <a:ext cx="744395" cy="115966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623438"/>
            <a:endParaRPr sz="1227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7" name="object 19">
            <a:extLst>
              <a:ext uri="{FF2B5EF4-FFF2-40B4-BE49-F238E27FC236}">
                <a16:creationId xmlns:a16="http://schemas.microsoft.com/office/drawing/2014/main" xmlns="" id="{664520B4-B0B6-4D04-A712-FCB092EF4BCC}"/>
              </a:ext>
            </a:extLst>
          </p:cNvPr>
          <p:cNvSpPr/>
          <p:nvPr/>
        </p:nvSpPr>
        <p:spPr>
          <a:xfrm>
            <a:off x="3644340" y="5282388"/>
            <a:ext cx="744395" cy="1159668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623438"/>
            <a:endParaRPr sz="1227">
              <a:solidFill>
                <a:prstClr val="black"/>
              </a:solidFill>
              <a:latin typeface="Calibri"/>
            </a:endParaRPr>
          </a:p>
        </p:txBody>
      </p:sp>
      <p:graphicFrame>
        <p:nvGraphicFramePr>
          <p:cNvPr id="18" name="Diagrama 17">
            <a:extLst>
              <a:ext uri="{FF2B5EF4-FFF2-40B4-BE49-F238E27FC236}">
                <a16:creationId xmlns:a16="http://schemas.microsoft.com/office/drawing/2014/main" xmlns="" id="{63D5FCD5-D9F9-4E8A-8315-828AE74000EC}"/>
              </a:ext>
            </a:extLst>
          </p:cNvPr>
          <p:cNvGraphicFramePr/>
          <p:nvPr/>
        </p:nvGraphicFramePr>
        <p:xfrm>
          <a:off x="1179842" y="2234046"/>
          <a:ext cx="9832315" cy="38792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pic>
        <p:nvPicPr>
          <p:cNvPr id="19" name="Imagen 18">
            <a:extLst>
              <a:ext uri="{FF2B5EF4-FFF2-40B4-BE49-F238E27FC236}">
                <a16:creationId xmlns:a16="http://schemas.microsoft.com/office/drawing/2014/main" xmlns="" id="{252F2BAC-054A-4338-907A-A3E5DF33D948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000" y="2337955"/>
            <a:ext cx="883227" cy="883227"/>
          </a:xfrm>
          <a:prstGeom prst="rect">
            <a:avLst/>
          </a:prstGeom>
        </p:spPr>
      </p:pic>
      <p:pic>
        <p:nvPicPr>
          <p:cNvPr id="20" name="Imagen 19">
            <a:extLst>
              <a:ext uri="{FF2B5EF4-FFF2-40B4-BE49-F238E27FC236}">
                <a16:creationId xmlns:a16="http://schemas.microsoft.com/office/drawing/2014/main" xmlns="" id="{1725E7AD-E7CF-48B3-BCCA-453464EF65CD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000" y="5177300"/>
            <a:ext cx="853906" cy="797473"/>
          </a:xfrm>
          <a:prstGeom prst="rect">
            <a:avLst/>
          </a:prstGeom>
        </p:spPr>
      </p:pic>
      <p:pic>
        <p:nvPicPr>
          <p:cNvPr id="21" name="Imagen 20">
            <a:extLst>
              <a:ext uri="{FF2B5EF4-FFF2-40B4-BE49-F238E27FC236}">
                <a16:creationId xmlns:a16="http://schemas.microsoft.com/office/drawing/2014/main" xmlns="" id="{0F9DA6A8-BECC-42E5-895E-5B49F3ECE007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0238" y="3787155"/>
            <a:ext cx="810668" cy="7974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480204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upo 3"/>
          <p:cNvGrpSpPr/>
          <p:nvPr/>
        </p:nvGrpSpPr>
        <p:grpSpPr>
          <a:xfrm>
            <a:off x="0" y="47644"/>
            <a:ext cx="12192002" cy="6860758"/>
            <a:chOff x="-1" y="3246"/>
            <a:chExt cx="12192001" cy="6854754"/>
          </a:xfrm>
        </p:grpSpPr>
        <p:pic>
          <p:nvPicPr>
            <p:cNvPr id="5" name="Imagen 4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6451"/>
            <a:stretch/>
          </p:blipFill>
          <p:spPr>
            <a:xfrm>
              <a:off x="-1" y="3246"/>
              <a:ext cx="6341423" cy="6854754"/>
            </a:xfrm>
            <a:prstGeom prst="rect">
              <a:avLst/>
            </a:prstGeom>
          </p:spPr>
        </p:pic>
        <p:pic>
          <p:nvPicPr>
            <p:cNvPr id="6" name="Imagen 5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6451"/>
            <a:stretch/>
          </p:blipFill>
          <p:spPr>
            <a:xfrm flipH="1">
              <a:off x="5850577" y="3246"/>
              <a:ext cx="6341423" cy="6854754"/>
            </a:xfrm>
            <a:prstGeom prst="rect">
              <a:avLst/>
            </a:prstGeom>
          </p:spPr>
        </p:pic>
      </p:grpSp>
      <p:sp>
        <p:nvSpPr>
          <p:cNvPr id="13" name="Rectángulo 12"/>
          <p:cNvSpPr/>
          <p:nvPr/>
        </p:nvSpPr>
        <p:spPr>
          <a:xfrm>
            <a:off x="1007724" y="1810464"/>
            <a:ext cx="10406604" cy="24468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es-MX" sz="1700" b="1" dirty="0">
              <a:solidFill>
                <a:srgbClr val="000000"/>
              </a:solidFill>
              <a:latin typeface="Montserrat" panose="00000500000000000000" pitchFamily="2" charset="0"/>
            </a:endParaRPr>
          </a:p>
          <a:p>
            <a:pPr algn="just"/>
            <a:endParaRPr lang="es-MX" sz="1700" b="1" dirty="0">
              <a:solidFill>
                <a:srgbClr val="000000"/>
              </a:solidFill>
              <a:latin typeface="Montserrat" panose="00000500000000000000" pitchFamily="2" charset="0"/>
            </a:endParaRPr>
          </a:p>
          <a:p>
            <a:pPr algn="just"/>
            <a:endParaRPr lang="es-MX" sz="1700" b="1" dirty="0">
              <a:solidFill>
                <a:srgbClr val="000000"/>
              </a:solidFill>
              <a:latin typeface="Montserrat" panose="00000500000000000000" pitchFamily="2" charset="0"/>
            </a:endParaRPr>
          </a:p>
          <a:p>
            <a:pPr algn="just"/>
            <a:endParaRPr lang="es-MX" sz="1700" b="1" dirty="0">
              <a:solidFill>
                <a:srgbClr val="000000"/>
              </a:solidFill>
              <a:latin typeface="Montserrat" panose="00000500000000000000" pitchFamily="2" charset="0"/>
            </a:endParaRPr>
          </a:p>
          <a:p>
            <a:pPr algn="just"/>
            <a:endParaRPr lang="es-MX" sz="1700" b="1" dirty="0">
              <a:solidFill>
                <a:srgbClr val="000000"/>
              </a:solidFill>
              <a:latin typeface="Montserrat" panose="00000500000000000000" pitchFamily="2" charset="0"/>
            </a:endParaRPr>
          </a:p>
          <a:p>
            <a:pPr algn="just"/>
            <a:endParaRPr lang="es-MX" sz="1700" b="1" dirty="0">
              <a:solidFill>
                <a:srgbClr val="000000"/>
              </a:solidFill>
              <a:latin typeface="Montserrat" panose="00000500000000000000" pitchFamily="2" charset="0"/>
            </a:endParaRPr>
          </a:p>
          <a:p>
            <a:pPr algn="just"/>
            <a:endParaRPr lang="es-MX" sz="1700" b="1" dirty="0">
              <a:solidFill>
                <a:srgbClr val="000000"/>
              </a:solidFill>
              <a:latin typeface="Montserrat" panose="00000500000000000000" pitchFamily="2" charset="0"/>
            </a:endParaRPr>
          </a:p>
          <a:p>
            <a:pPr algn="just"/>
            <a:endParaRPr lang="es-MX" sz="1700" b="1" dirty="0">
              <a:solidFill>
                <a:srgbClr val="000000"/>
              </a:solidFill>
              <a:latin typeface="Montserrat" panose="00000500000000000000" pitchFamily="2" charset="0"/>
            </a:endParaRPr>
          </a:p>
          <a:p>
            <a:pPr algn="just"/>
            <a:endParaRPr lang="es-MX" sz="1700" b="1" dirty="0">
              <a:solidFill>
                <a:srgbClr val="000000"/>
              </a:solidFill>
              <a:latin typeface="Montserrat" panose="00000500000000000000" pitchFamily="2" charset="0"/>
            </a:endParaRPr>
          </a:p>
        </p:txBody>
      </p:sp>
      <p:sp>
        <p:nvSpPr>
          <p:cNvPr id="8" name="Rectángulo 7"/>
          <p:cNvSpPr/>
          <p:nvPr/>
        </p:nvSpPr>
        <p:spPr>
          <a:xfrm>
            <a:off x="1007724" y="1810464"/>
            <a:ext cx="10406604" cy="1138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es-MX" sz="1700" b="1" dirty="0">
              <a:solidFill>
                <a:srgbClr val="000000"/>
              </a:solidFill>
              <a:latin typeface="Montserrat" panose="00000500000000000000" pitchFamily="2" charset="0"/>
            </a:endParaRPr>
          </a:p>
          <a:p>
            <a:pPr algn="just"/>
            <a:endParaRPr lang="es-MX" sz="1700" b="1" dirty="0">
              <a:solidFill>
                <a:srgbClr val="000000"/>
              </a:solidFill>
              <a:latin typeface="Montserrat" panose="00000500000000000000" pitchFamily="2" charset="0"/>
            </a:endParaRPr>
          </a:p>
          <a:p>
            <a:pPr algn="just"/>
            <a:endParaRPr lang="es-MX" sz="1700" b="1" dirty="0">
              <a:solidFill>
                <a:srgbClr val="000000"/>
              </a:solidFill>
              <a:latin typeface="Montserrat" panose="00000500000000000000" pitchFamily="2" charset="0"/>
            </a:endParaRPr>
          </a:p>
          <a:p>
            <a:pPr algn="just"/>
            <a:endParaRPr lang="es-MX" sz="1700" b="1" dirty="0">
              <a:solidFill>
                <a:srgbClr val="000000"/>
              </a:solidFill>
              <a:latin typeface="Montserrat" panose="00000500000000000000" pitchFamily="2" charset="0"/>
            </a:endParaRPr>
          </a:p>
        </p:txBody>
      </p:sp>
      <p:sp>
        <p:nvSpPr>
          <p:cNvPr id="16" name="object 18">
            <a:extLst>
              <a:ext uri="{FF2B5EF4-FFF2-40B4-BE49-F238E27FC236}">
                <a16:creationId xmlns:a16="http://schemas.microsoft.com/office/drawing/2014/main" xmlns="" id="{9E820B7D-44EA-47AE-A4CF-FC25A71D3A7F}"/>
              </a:ext>
            </a:extLst>
          </p:cNvPr>
          <p:cNvSpPr/>
          <p:nvPr/>
        </p:nvSpPr>
        <p:spPr>
          <a:xfrm>
            <a:off x="3644340" y="5282388"/>
            <a:ext cx="744395" cy="115966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623438"/>
            <a:endParaRPr sz="1227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2" name="CuadroTexto 21">
            <a:extLst>
              <a:ext uri="{FF2B5EF4-FFF2-40B4-BE49-F238E27FC236}">
                <a16:creationId xmlns:a16="http://schemas.microsoft.com/office/drawing/2014/main" xmlns="" id="{B70E45BE-E00B-4A61-B930-EC0A1CCD463D}"/>
              </a:ext>
            </a:extLst>
          </p:cNvPr>
          <p:cNvSpPr txBox="1"/>
          <p:nvPr/>
        </p:nvSpPr>
        <p:spPr>
          <a:xfrm>
            <a:off x="220974" y="2261641"/>
            <a:ext cx="5875025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defTabSz="623438">
              <a:defRPr/>
            </a:pPr>
            <a:endParaRPr lang="es-MX" sz="1600" b="1" kern="0" dirty="0">
              <a:latin typeface="Montserrat" panose="02000505000000020004" pitchFamily="2" charset="0"/>
              <a:cs typeface="Arial" pitchFamily="34" charset="0"/>
            </a:endParaRPr>
          </a:p>
          <a:p>
            <a:pPr algn="just" defTabSz="623438">
              <a:defRPr/>
            </a:pPr>
            <a:endParaRPr lang="es-MX" sz="1600" b="1" kern="0" dirty="0">
              <a:latin typeface="Montserrat" panose="02000505000000020004" pitchFamily="2" charset="0"/>
              <a:cs typeface="Arial" pitchFamily="34" charset="0"/>
            </a:endParaRPr>
          </a:p>
          <a:p>
            <a:pPr algn="just" defTabSz="623438">
              <a:defRPr/>
            </a:pPr>
            <a:endParaRPr lang="es-MX" sz="1600" b="1" kern="0" dirty="0">
              <a:latin typeface="Montserrat Light" panose="00000400000000000000" pitchFamily="2" charset="0"/>
              <a:cs typeface="Arial" pitchFamily="34" charset="0"/>
            </a:endParaRPr>
          </a:p>
          <a:p>
            <a:pPr algn="just" defTabSz="623438">
              <a:defRPr/>
            </a:pPr>
            <a:r>
              <a:rPr lang="es-MX" sz="1600" b="1" kern="0" dirty="0">
                <a:latin typeface="Montserrat Light" panose="00000400000000000000" pitchFamily="2" charset="0"/>
                <a:cs typeface="Arial" pitchFamily="34" charset="0"/>
              </a:rPr>
              <a:t>Documento en que se establece la estrategia conforme a la cual se realizarán las actividades de promoción de contraloría social de acuerdo a las características de cada programa federal.</a:t>
            </a:r>
          </a:p>
        </p:txBody>
      </p:sp>
      <p:sp>
        <p:nvSpPr>
          <p:cNvPr id="23" name="CuadroTexto 22">
            <a:extLst>
              <a:ext uri="{FF2B5EF4-FFF2-40B4-BE49-F238E27FC236}">
                <a16:creationId xmlns:a16="http://schemas.microsoft.com/office/drawing/2014/main" xmlns="" id="{DEE21815-E6B3-4B0B-86D3-4A61ADEF759C}"/>
              </a:ext>
            </a:extLst>
          </p:cNvPr>
          <p:cNvSpPr txBox="1"/>
          <p:nvPr/>
        </p:nvSpPr>
        <p:spPr>
          <a:xfrm>
            <a:off x="6211027" y="2055227"/>
            <a:ext cx="576000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11719" lvl="1" algn="just" defTabSz="623438">
              <a:defRPr/>
            </a:pPr>
            <a:endParaRPr lang="es-MX" sz="1600" b="1" kern="0" dirty="0">
              <a:latin typeface="Montserrat" panose="02000505000000020004" pitchFamily="2" charset="0"/>
              <a:cs typeface="Arial" pitchFamily="34" charset="0"/>
            </a:endParaRPr>
          </a:p>
          <a:p>
            <a:pPr marL="311719" lvl="1" algn="just" defTabSz="623438">
              <a:defRPr/>
            </a:pPr>
            <a:endParaRPr lang="es-MX" sz="1600" b="1" kern="0" dirty="0">
              <a:latin typeface="Montserrat" panose="02000505000000020004" pitchFamily="2" charset="0"/>
              <a:cs typeface="Arial" pitchFamily="34" charset="0"/>
            </a:endParaRPr>
          </a:p>
          <a:p>
            <a:pPr marL="311719" lvl="1" algn="just" defTabSz="623438">
              <a:defRPr/>
            </a:pPr>
            <a:endParaRPr lang="es-MX" sz="1600" b="1" kern="0" dirty="0">
              <a:latin typeface="Montserrat" panose="02000505000000020004" pitchFamily="2" charset="0"/>
              <a:cs typeface="Arial" pitchFamily="34" charset="0"/>
            </a:endParaRPr>
          </a:p>
          <a:p>
            <a:pPr marL="311719" lvl="1" algn="just" defTabSz="623438">
              <a:defRPr/>
            </a:pPr>
            <a:endParaRPr lang="es-MX" sz="1600" b="1" kern="0" dirty="0">
              <a:latin typeface="Montserrat" panose="02000505000000020004" pitchFamily="2" charset="0"/>
              <a:cs typeface="Arial" pitchFamily="34" charset="0"/>
            </a:endParaRPr>
          </a:p>
          <a:p>
            <a:pPr marL="311719" lvl="1" algn="just" defTabSz="623438">
              <a:defRPr/>
            </a:pPr>
            <a:r>
              <a:rPr lang="es-MX" sz="1600" b="1" kern="0" dirty="0">
                <a:latin typeface="Montserrat Light" panose="00000400000000000000" pitchFamily="2" charset="0"/>
                <a:cs typeface="Arial" pitchFamily="34" charset="0"/>
              </a:rPr>
              <a:t>Elaborado por la Instancia Normativa, en el que se establecen las actividades, los responsables, las metas, la unidad de medida y el calendario de ejecución para promover la contraloría social.</a:t>
            </a:r>
          </a:p>
        </p:txBody>
      </p:sp>
      <p:sp>
        <p:nvSpPr>
          <p:cNvPr id="28" name="CuadroTexto 27">
            <a:extLst>
              <a:ext uri="{FF2B5EF4-FFF2-40B4-BE49-F238E27FC236}">
                <a16:creationId xmlns:a16="http://schemas.microsoft.com/office/drawing/2014/main" xmlns="" id="{EDE981A1-7F1F-4A2C-9B95-F3DEC6B80CC2}"/>
              </a:ext>
            </a:extLst>
          </p:cNvPr>
          <p:cNvSpPr txBox="1"/>
          <p:nvPr/>
        </p:nvSpPr>
        <p:spPr>
          <a:xfrm>
            <a:off x="6511020" y="4656463"/>
            <a:ext cx="5292145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23438"/>
            <a:r>
              <a:rPr lang="es-MX" sz="1400" b="1" dirty="0">
                <a:latin typeface="Montserrat Light" panose="00000400000000000000" pitchFamily="2" charset="0"/>
              </a:rPr>
              <a:t>Se remiten a la Coordinación General de Ciudadanización y Defensa de Víctimas de la Corrupción en los primeros veinte días hábiles de cada ejercicio fiscal.</a:t>
            </a: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xmlns="" id="{7D73758E-B286-4B4F-A0BF-CDA5BFB41AAF}"/>
              </a:ext>
            </a:extLst>
          </p:cNvPr>
          <p:cNvSpPr txBox="1"/>
          <p:nvPr/>
        </p:nvSpPr>
        <p:spPr>
          <a:xfrm>
            <a:off x="892697" y="947371"/>
            <a:ext cx="10406604" cy="42473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es-MX"/>
            </a:defPPr>
            <a:lvl1pPr algn="ctr">
              <a:lnSpc>
                <a:spcPct val="90000"/>
              </a:lnSpc>
              <a:spcBef>
                <a:spcPct val="0"/>
              </a:spcBef>
              <a:buNone/>
              <a:defRPr sz="2400" b="1">
                <a:solidFill>
                  <a:srgbClr val="A11D3F"/>
                </a:solidFill>
                <a:latin typeface="Montserrat" panose="00000500000000000000" pitchFamily="2" charset="0"/>
                <a:ea typeface="+mj-ea"/>
                <a:cs typeface="Times New Roman" panose="02020603050405020304" pitchFamily="18" charset="0"/>
              </a:defRPr>
            </a:lvl1pPr>
          </a:lstStyle>
          <a:p>
            <a:r>
              <a:rPr lang="es-MX" dirty="0"/>
              <a:t>Documentos de Contraloría Social</a:t>
            </a:r>
          </a:p>
        </p:txBody>
      </p:sp>
      <p:pic>
        <p:nvPicPr>
          <p:cNvPr id="18" name="Imagen 17">
            <a:extLst>
              <a:ext uri="{FF2B5EF4-FFF2-40B4-BE49-F238E27FC236}">
                <a16:creationId xmlns:a16="http://schemas.microsoft.com/office/drawing/2014/main" xmlns="" id="{21D98185-1476-4A4A-8416-604E387944A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6000" y="146773"/>
            <a:ext cx="5400000" cy="604662"/>
          </a:xfrm>
          <a:prstGeom prst="rect">
            <a:avLst/>
          </a:prstGeom>
        </p:spPr>
      </p:pic>
      <p:pic>
        <p:nvPicPr>
          <p:cNvPr id="14" name="Imagen 13">
            <a:extLst>
              <a:ext uri="{FF2B5EF4-FFF2-40B4-BE49-F238E27FC236}">
                <a16:creationId xmlns:a16="http://schemas.microsoft.com/office/drawing/2014/main" xmlns="" id="{FAA36D81-A0A8-4E65-96B9-C1B069AC7AD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41704" y="5299966"/>
            <a:ext cx="720000" cy="720000"/>
          </a:xfrm>
          <a:prstGeom prst="rect">
            <a:avLst/>
          </a:prstGeom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xmlns="" id="{161621E5-E767-41D1-8FEA-75041ECCF6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90577" y="5304992"/>
            <a:ext cx="720000" cy="7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upo 10">
            <a:extLst>
              <a:ext uri="{FF2B5EF4-FFF2-40B4-BE49-F238E27FC236}">
                <a16:creationId xmlns:a16="http://schemas.microsoft.com/office/drawing/2014/main" xmlns="" id="{78FCFA20-17E7-4791-9564-FB352F5A363D}"/>
              </a:ext>
            </a:extLst>
          </p:cNvPr>
          <p:cNvGrpSpPr/>
          <p:nvPr/>
        </p:nvGrpSpPr>
        <p:grpSpPr>
          <a:xfrm>
            <a:off x="6958869" y="2034238"/>
            <a:ext cx="4396446" cy="738190"/>
            <a:chOff x="6620553" y="1610027"/>
            <a:chExt cx="4396446" cy="738190"/>
          </a:xfrm>
        </p:grpSpPr>
        <p:grpSp>
          <p:nvGrpSpPr>
            <p:cNvPr id="49" name="Grupo 48">
              <a:extLst>
                <a:ext uri="{FF2B5EF4-FFF2-40B4-BE49-F238E27FC236}">
                  <a16:creationId xmlns:a16="http://schemas.microsoft.com/office/drawing/2014/main" xmlns="" id="{83A5645F-585C-4B11-8157-2457511C88DE}"/>
                </a:ext>
              </a:extLst>
            </p:cNvPr>
            <p:cNvGrpSpPr/>
            <p:nvPr/>
          </p:nvGrpSpPr>
          <p:grpSpPr>
            <a:xfrm>
              <a:off x="7184423" y="1610027"/>
              <a:ext cx="3832576" cy="738190"/>
              <a:chOff x="2059945" y="2145582"/>
              <a:chExt cx="6547638" cy="1731392"/>
            </a:xfrm>
          </p:grpSpPr>
          <p:sp>
            <p:nvSpPr>
              <p:cNvPr id="51" name="Flecha: pentágono 50">
                <a:extLst>
                  <a:ext uri="{FF2B5EF4-FFF2-40B4-BE49-F238E27FC236}">
                    <a16:creationId xmlns:a16="http://schemas.microsoft.com/office/drawing/2014/main" xmlns="" id="{BE958AB1-F363-4820-A041-69DBC95DB544}"/>
                  </a:ext>
                </a:extLst>
              </p:cNvPr>
              <p:cNvSpPr/>
              <p:nvPr/>
            </p:nvSpPr>
            <p:spPr>
              <a:xfrm rot="10800000">
                <a:off x="2069094" y="2188246"/>
                <a:ext cx="6538489" cy="1688728"/>
              </a:xfrm>
              <a:prstGeom prst="homePlate">
                <a:avLst/>
              </a:prstGeom>
              <a:solidFill>
                <a:srgbClr val="285C4D"/>
              </a:solidFill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rgbClr r="0" g="0" b="0"/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52" name="Flecha: pentágono 4">
                <a:extLst>
                  <a:ext uri="{FF2B5EF4-FFF2-40B4-BE49-F238E27FC236}">
                    <a16:creationId xmlns:a16="http://schemas.microsoft.com/office/drawing/2014/main" xmlns="" id="{B0C12CD4-1131-41F8-AE83-D2DFCCBC8CDE}"/>
                  </a:ext>
                </a:extLst>
              </p:cNvPr>
              <p:cNvSpPr txBox="1"/>
              <p:nvPr/>
            </p:nvSpPr>
            <p:spPr>
              <a:xfrm>
                <a:off x="2059945" y="2145582"/>
                <a:ext cx="6158641" cy="1688728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744683" tIns="99060" rIns="184912" bIns="99060" numCol="1" spcCol="1270" anchor="ctr" anchorCtr="0">
                <a:noAutofit/>
              </a:bodyPr>
              <a:lstStyle/>
              <a:p>
                <a:pPr marL="0" lvl="0" indent="0" algn="ctr" defTabSz="11557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None/>
                </a:pPr>
                <a:r>
                  <a:rPr lang="es-MX" sz="1400" b="1" kern="1200" dirty="0">
                    <a:latin typeface="Montserrat Light" panose="00000400000000000000" pitchFamily="2" charset="0"/>
                  </a:rPr>
                  <a:t>Programa Anual de Trabajo de Contraloría Social</a:t>
                </a:r>
                <a:endParaRPr lang="es-MX" sz="2400" b="1" kern="1200" dirty="0">
                  <a:latin typeface="Montserrat Light" panose="00000400000000000000" pitchFamily="2" charset="0"/>
                </a:endParaRPr>
              </a:p>
            </p:txBody>
          </p:sp>
        </p:grpSp>
        <p:sp>
          <p:nvSpPr>
            <p:cNvPr id="50" name="Elipse 49">
              <a:extLst>
                <a:ext uri="{FF2B5EF4-FFF2-40B4-BE49-F238E27FC236}">
                  <a16:creationId xmlns:a16="http://schemas.microsoft.com/office/drawing/2014/main" xmlns="" id="{8F551B5C-03B5-44D6-8DA1-1914345B5476}"/>
                </a:ext>
              </a:extLst>
            </p:cNvPr>
            <p:cNvSpPr/>
            <p:nvPr/>
          </p:nvSpPr>
          <p:spPr>
            <a:xfrm>
              <a:off x="6620553" y="1628217"/>
              <a:ext cx="817200" cy="720000"/>
            </a:xfrm>
            <a:prstGeom prst="ellipse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tint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</p:sp>
        <p:pic>
          <p:nvPicPr>
            <p:cNvPr id="53" name="Imagen 52">
              <a:extLst>
                <a:ext uri="{FF2B5EF4-FFF2-40B4-BE49-F238E27FC236}">
                  <a16:creationId xmlns:a16="http://schemas.microsoft.com/office/drawing/2014/main" xmlns="" id="{41EEE516-856F-46DA-AD06-3BB772CA7CF0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67724" y="1756174"/>
              <a:ext cx="538422" cy="471600"/>
            </a:xfrm>
            <a:prstGeom prst="rect">
              <a:avLst/>
            </a:prstGeom>
          </p:spPr>
        </p:pic>
      </p:grpSp>
      <p:grpSp>
        <p:nvGrpSpPr>
          <p:cNvPr id="10" name="Grupo 9">
            <a:extLst>
              <a:ext uri="{FF2B5EF4-FFF2-40B4-BE49-F238E27FC236}">
                <a16:creationId xmlns:a16="http://schemas.microsoft.com/office/drawing/2014/main" xmlns="" id="{8D20A611-3097-46A5-8C33-9502519BBAEF}"/>
              </a:ext>
            </a:extLst>
          </p:cNvPr>
          <p:cNvGrpSpPr/>
          <p:nvPr/>
        </p:nvGrpSpPr>
        <p:grpSpPr>
          <a:xfrm>
            <a:off x="958218" y="2009202"/>
            <a:ext cx="4166697" cy="745036"/>
            <a:chOff x="773332" y="1643850"/>
            <a:chExt cx="4166697" cy="745036"/>
          </a:xfrm>
        </p:grpSpPr>
        <p:grpSp>
          <p:nvGrpSpPr>
            <p:cNvPr id="45" name="Grupo 44">
              <a:extLst>
                <a:ext uri="{FF2B5EF4-FFF2-40B4-BE49-F238E27FC236}">
                  <a16:creationId xmlns:a16="http://schemas.microsoft.com/office/drawing/2014/main" xmlns="" id="{0B43C96C-58F7-4F97-903D-FC63CE3C393C}"/>
                </a:ext>
              </a:extLst>
            </p:cNvPr>
            <p:cNvGrpSpPr/>
            <p:nvPr/>
          </p:nvGrpSpPr>
          <p:grpSpPr>
            <a:xfrm>
              <a:off x="1340029" y="1643850"/>
              <a:ext cx="3600000" cy="745036"/>
              <a:chOff x="2069094" y="-56425"/>
              <a:chExt cx="6538489" cy="1747449"/>
            </a:xfrm>
          </p:grpSpPr>
          <p:sp>
            <p:nvSpPr>
              <p:cNvPr id="47" name="Flecha: pentágono 46">
                <a:extLst>
                  <a:ext uri="{FF2B5EF4-FFF2-40B4-BE49-F238E27FC236}">
                    <a16:creationId xmlns:a16="http://schemas.microsoft.com/office/drawing/2014/main" xmlns="" id="{E8B1EDBE-3A77-4AFB-91BA-F42613259EAF}"/>
                  </a:ext>
                </a:extLst>
              </p:cNvPr>
              <p:cNvSpPr/>
              <p:nvPr/>
            </p:nvSpPr>
            <p:spPr>
              <a:xfrm rot="10800000">
                <a:off x="2069094" y="2296"/>
                <a:ext cx="6538489" cy="1688728"/>
              </a:xfrm>
              <a:prstGeom prst="homePlate">
                <a:avLst/>
              </a:prstGeom>
              <a:solidFill>
                <a:srgbClr val="5D292B"/>
              </a:solidFill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rgbClr r="0" g="0" b="0"/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48" name="Flecha: pentágono 4">
                <a:extLst>
                  <a:ext uri="{FF2B5EF4-FFF2-40B4-BE49-F238E27FC236}">
                    <a16:creationId xmlns:a16="http://schemas.microsoft.com/office/drawing/2014/main" xmlns="" id="{89AC417F-4A21-4474-BE0B-7A08C203B6A9}"/>
                  </a:ext>
                </a:extLst>
              </p:cNvPr>
              <p:cNvSpPr txBox="1"/>
              <p:nvPr/>
            </p:nvSpPr>
            <p:spPr>
              <a:xfrm>
                <a:off x="2284241" y="-56425"/>
                <a:ext cx="6116308" cy="1688728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0" tIns="0" rIns="0" bIns="0" numCol="1" spcCol="1270" rtlCol="0" anchor="ctr" anchorCtr="0">
                <a:noAutofit/>
              </a:bodyPr>
              <a:lstStyle/>
              <a:p>
                <a:pPr marL="0" lvl="0" indent="0" algn="ctr" defTabSz="914400" rtl="0" eaLnBrk="1" latinLnBrk="0" hangingPunct="1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None/>
                </a:pPr>
                <a:r>
                  <a:rPr lang="es-MX" sz="1800" b="1" kern="1200" dirty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rPr>
                  <a:t>     </a:t>
                </a:r>
                <a:r>
                  <a:rPr lang="es-MX" sz="1400" b="1" kern="1200" dirty="0">
                    <a:solidFill>
                      <a:schemeClr val="bg1"/>
                    </a:solidFill>
                    <a:latin typeface="Montserrat Light" panose="00000400000000000000" pitchFamily="2" charset="0"/>
                    <a:ea typeface="+mn-ea"/>
                    <a:cs typeface="+mn-cs"/>
                  </a:rPr>
                  <a:t>Esquema de Contraloría Social</a:t>
                </a:r>
                <a:endParaRPr lang="es-MX" sz="2600" b="1" kern="1200" dirty="0">
                  <a:solidFill>
                    <a:schemeClr val="bg1"/>
                  </a:solidFill>
                  <a:latin typeface="Montserrat Light" panose="00000400000000000000" pitchFamily="2" charset="0"/>
                  <a:ea typeface="+mn-ea"/>
                  <a:cs typeface="+mn-cs"/>
                </a:endParaRPr>
              </a:p>
            </p:txBody>
          </p:sp>
        </p:grpSp>
        <p:sp>
          <p:nvSpPr>
            <p:cNvPr id="46" name="Elipse 45">
              <a:extLst>
                <a:ext uri="{FF2B5EF4-FFF2-40B4-BE49-F238E27FC236}">
                  <a16:creationId xmlns:a16="http://schemas.microsoft.com/office/drawing/2014/main" xmlns="" id="{EFECFC5D-8CE2-461D-A37C-64E2AA5A8C1C}"/>
                </a:ext>
              </a:extLst>
            </p:cNvPr>
            <p:cNvSpPr/>
            <p:nvPr/>
          </p:nvSpPr>
          <p:spPr>
            <a:xfrm>
              <a:off x="773332" y="1654905"/>
              <a:ext cx="817891" cy="720000"/>
            </a:xfrm>
            <a:prstGeom prst="ellipse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tint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</p:sp>
      </p:grpSp>
      <p:sp>
        <p:nvSpPr>
          <p:cNvPr id="56" name="CuadroTexto 55">
            <a:extLst>
              <a:ext uri="{FF2B5EF4-FFF2-40B4-BE49-F238E27FC236}">
                <a16:creationId xmlns:a16="http://schemas.microsoft.com/office/drawing/2014/main" xmlns="" id="{309569AD-5092-4496-8B8E-C5261E72B4AC}"/>
              </a:ext>
            </a:extLst>
          </p:cNvPr>
          <p:cNvSpPr txBox="1"/>
          <p:nvPr/>
        </p:nvSpPr>
        <p:spPr>
          <a:xfrm>
            <a:off x="220975" y="1444288"/>
            <a:ext cx="11750052" cy="42473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es-MX"/>
            </a:defPPr>
            <a:lvl1pPr algn="ctr">
              <a:lnSpc>
                <a:spcPct val="90000"/>
              </a:lnSpc>
              <a:spcBef>
                <a:spcPct val="0"/>
              </a:spcBef>
              <a:buNone/>
              <a:defRPr sz="2400" b="1">
                <a:solidFill>
                  <a:srgbClr val="A11D3F"/>
                </a:solidFill>
                <a:latin typeface="Montserrat" panose="00000500000000000000" pitchFamily="2" charset="0"/>
                <a:ea typeface="+mj-ea"/>
                <a:cs typeface="Times New Roman" panose="02020603050405020304" pitchFamily="18" charset="0"/>
              </a:defRPr>
            </a:lvl1pPr>
          </a:lstStyle>
          <a:p>
            <a:r>
              <a:rPr lang="es-MX" sz="1600" kern="0" dirty="0">
                <a:solidFill>
                  <a:schemeClr val="tx1"/>
                </a:solidFill>
                <a:latin typeface="Montserrat Light" panose="00000400000000000000" pitchFamily="2" charset="0"/>
                <a:ea typeface="+mn-ea"/>
                <a:cs typeface="Arial" pitchFamily="34" charset="0"/>
              </a:rPr>
              <a:t>Se elaborarán con base en las características operativas del programa federal de desarrollo social.</a:t>
            </a:r>
          </a:p>
        </p:txBody>
      </p:sp>
      <p:pic>
        <p:nvPicPr>
          <p:cNvPr id="57" name="Imagen 56">
            <a:extLst>
              <a:ext uri="{FF2B5EF4-FFF2-40B4-BE49-F238E27FC236}">
                <a16:creationId xmlns:a16="http://schemas.microsoft.com/office/drawing/2014/main" xmlns="" id="{81DFB843-55F4-49C2-A891-091D17B9698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7999" y="2096423"/>
            <a:ext cx="575373" cy="575373"/>
          </a:xfrm>
          <a:prstGeom prst="rect">
            <a:avLst/>
          </a:prstGeom>
        </p:spPr>
      </p:pic>
      <p:grpSp>
        <p:nvGrpSpPr>
          <p:cNvPr id="7" name="Grupo 6">
            <a:extLst>
              <a:ext uri="{FF2B5EF4-FFF2-40B4-BE49-F238E27FC236}">
                <a16:creationId xmlns:a16="http://schemas.microsoft.com/office/drawing/2014/main" xmlns="" id="{172A46E9-B938-42B1-8E15-C761BC2F6193}"/>
              </a:ext>
            </a:extLst>
          </p:cNvPr>
          <p:cNvGrpSpPr/>
          <p:nvPr/>
        </p:nvGrpSpPr>
        <p:grpSpPr>
          <a:xfrm>
            <a:off x="952428" y="4377637"/>
            <a:ext cx="4166697" cy="745036"/>
            <a:chOff x="892697" y="4735171"/>
            <a:chExt cx="4166697" cy="745036"/>
          </a:xfrm>
        </p:grpSpPr>
        <p:grpSp>
          <p:nvGrpSpPr>
            <p:cNvPr id="59" name="Grupo 58">
              <a:extLst>
                <a:ext uri="{FF2B5EF4-FFF2-40B4-BE49-F238E27FC236}">
                  <a16:creationId xmlns:a16="http://schemas.microsoft.com/office/drawing/2014/main" xmlns="" id="{FEAD7E2F-CEA0-4610-9C8C-C9598A7A4914}"/>
                </a:ext>
              </a:extLst>
            </p:cNvPr>
            <p:cNvGrpSpPr/>
            <p:nvPr/>
          </p:nvGrpSpPr>
          <p:grpSpPr>
            <a:xfrm>
              <a:off x="892697" y="4735171"/>
              <a:ext cx="4166697" cy="745036"/>
              <a:chOff x="773332" y="1643850"/>
              <a:chExt cx="4166697" cy="745036"/>
            </a:xfrm>
          </p:grpSpPr>
          <p:grpSp>
            <p:nvGrpSpPr>
              <p:cNvPr id="60" name="Grupo 59">
                <a:extLst>
                  <a:ext uri="{FF2B5EF4-FFF2-40B4-BE49-F238E27FC236}">
                    <a16:creationId xmlns:a16="http://schemas.microsoft.com/office/drawing/2014/main" xmlns="" id="{758B34A1-8B71-4294-8FF2-B8F79221D0F3}"/>
                  </a:ext>
                </a:extLst>
              </p:cNvPr>
              <p:cNvGrpSpPr/>
              <p:nvPr/>
            </p:nvGrpSpPr>
            <p:grpSpPr>
              <a:xfrm>
                <a:off x="1340029" y="1643850"/>
                <a:ext cx="3600000" cy="745036"/>
                <a:chOff x="2069094" y="-56425"/>
                <a:chExt cx="6538489" cy="1747449"/>
              </a:xfrm>
            </p:grpSpPr>
            <p:sp>
              <p:nvSpPr>
                <p:cNvPr id="62" name="Flecha: pentágono 61">
                  <a:extLst>
                    <a:ext uri="{FF2B5EF4-FFF2-40B4-BE49-F238E27FC236}">
                      <a16:creationId xmlns:a16="http://schemas.microsoft.com/office/drawing/2014/main" xmlns="" id="{9284481E-D730-49A6-BA2E-FB5631820594}"/>
                    </a:ext>
                  </a:extLst>
                </p:cNvPr>
                <p:cNvSpPr/>
                <p:nvPr/>
              </p:nvSpPr>
              <p:spPr>
                <a:xfrm rot="10800000">
                  <a:off x="2069094" y="2296"/>
                  <a:ext cx="6538489" cy="1688728"/>
                </a:xfrm>
                <a:prstGeom prst="homePlate">
                  <a:avLst/>
                </a:prstGeom>
                <a:solidFill>
                  <a:srgbClr val="5D292B"/>
                </a:solidFill>
              </p:spPr>
              <p:style>
                <a:lnRef idx="2">
                  <a:schemeClr val="lt1">
                    <a:hueOff val="0"/>
                    <a:satOff val="0"/>
                    <a:lumOff val="0"/>
                    <a:alphaOff val="0"/>
                  </a:schemeClr>
                </a:lnRef>
                <a:fillRef idx="1">
                  <a:scrgbClr r="0" g="0" b="0"/>
                </a:fillRef>
                <a:effectRef idx="0">
                  <a:schemeClr val="accent1"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lt1"/>
                </a:fontRef>
              </p:style>
            </p:sp>
            <p:sp>
              <p:nvSpPr>
                <p:cNvPr id="63" name="Flecha: pentágono 4">
                  <a:extLst>
                    <a:ext uri="{FF2B5EF4-FFF2-40B4-BE49-F238E27FC236}">
                      <a16:creationId xmlns:a16="http://schemas.microsoft.com/office/drawing/2014/main" xmlns="" id="{7A00F5CD-7DF8-4110-8CB3-6E7208CE9F3F}"/>
                    </a:ext>
                  </a:extLst>
                </p:cNvPr>
                <p:cNvSpPr txBox="1"/>
                <p:nvPr/>
              </p:nvSpPr>
              <p:spPr>
                <a:xfrm>
                  <a:off x="2284241" y="-56425"/>
                  <a:ext cx="6116308" cy="1688728"/>
                </a:xfrm>
                <a:prstGeom prst="rect">
                  <a:avLst/>
                </a:prstGeom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lt1"/>
                </a:fontRef>
              </p:style>
              <p:txBody>
                <a:bodyPr spcFirstLastPara="0" vert="horz" wrap="square" lIns="0" tIns="0" rIns="0" bIns="0" numCol="1" spcCol="1270" rtlCol="0" anchor="ctr" anchorCtr="0">
                  <a:noAutofit/>
                </a:bodyPr>
                <a:lstStyle/>
                <a:p>
                  <a:pPr marL="0" lvl="0" indent="0" algn="ctr" defTabSz="914400" rtl="0" eaLnBrk="1" latinLnBrk="0" hangingPunct="1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35000"/>
                    </a:spcAft>
                    <a:buNone/>
                  </a:pPr>
                  <a:r>
                    <a:rPr lang="es-MX" sz="1800" b="1" kern="1200" dirty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rPr>
                    <a:t>     </a:t>
                  </a:r>
                  <a:r>
                    <a:rPr lang="es-MX" sz="1400" b="1" kern="1200" dirty="0">
                      <a:solidFill>
                        <a:schemeClr val="bg1"/>
                      </a:solidFill>
                      <a:latin typeface="Montserrat Light" panose="00000400000000000000" pitchFamily="2" charset="0"/>
                      <a:ea typeface="+mn-ea"/>
                      <a:cs typeface="+mn-cs"/>
                    </a:rPr>
                    <a:t>Guía Operativa</a:t>
                  </a:r>
                  <a:endParaRPr lang="es-MX" sz="2600" b="1" kern="1200" dirty="0">
                    <a:solidFill>
                      <a:schemeClr val="bg1"/>
                    </a:solidFill>
                    <a:latin typeface="Montserrat Light" panose="00000400000000000000" pitchFamily="2" charset="0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61" name="Elipse 60">
                <a:extLst>
                  <a:ext uri="{FF2B5EF4-FFF2-40B4-BE49-F238E27FC236}">
                    <a16:creationId xmlns:a16="http://schemas.microsoft.com/office/drawing/2014/main" xmlns="" id="{D9F41897-7C5A-4855-912D-1B21B1AB8096}"/>
                  </a:ext>
                </a:extLst>
              </p:cNvPr>
              <p:cNvSpPr/>
              <p:nvPr/>
            </p:nvSpPr>
            <p:spPr>
              <a:xfrm>
                <a:off x="773332" y="1654905"/>
                <a:ext cx="817891" cy="720000"/>
              </a:xfrm>
              <a:prstGeom prst="ellipse">
                <a:avLst/>
              </a:prstGeom>
              <a:solidFill>
                <a:schemeClr val="accent6">
                  <a:lumMod val="40000"/>
                  <a:lumOff val="60000"/>
                </a:schemeClr>
              </a:solidFill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rgbClr r="0" g="0" b="0"/>
              </a:fillRef>
              <a:effectRef idx="0">
                <a:schemeClr val="accent1">
                  <a:tint val="5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>
                  <a:hueOff val="0"/>
                  <a:satOff val="0"/>
                  <a:lumOff val="0"/>
                  <a:alphaOff val="0"/>
                </a:schemeClr>
              </a:fontRef>
            </p:style>
          </p:sp>
        </p:grpSp>
        <p:pic>
          <p:nvPicPr>
            <p:cNvPr id="58" name="Imagen 57">
              <a:extLst>
                <a:ext uri="{FF2B5EF4-FFF2-40B4-BE49-F238E27FC236}">
                  <a16:creationId xmlns:a16="http://schemas.microsoft.com/office/drawing/2014/main" xmlns="" id="{F1A1F2C3-09DD-4A09-A00E-34FC7544DB10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13642" y="4821334"/>
              <a:ext cx="576000" cy="569784"/>
            </a:xfrm>
            <a:prstGeom prst="rect">
              <a:avLst/>
            </a:prstGeom>
          </p:spPr>
        </p:pic>
      </p:grpSp>
      <p:sp>
        <p:nvSpPr>
          <p:cNvPr id="3" name="Rectángulo 2">
            <a:extLst>
              <a:ext uri="{FF2B5EF4-FFF2-40B4-BE49-F238E27FC236}">
                <a16:creationId xmlns:a16="http://schemas.microsoft.com/office/drawing/2014/main" xmlns="" id="{F8226F0A-36C2-49DE-9239-3612BD5E6B36}"/>
              </a:ext>
            </a:extLst>
          </p:cNvPr>
          <p:cNvSpPr/>
          <p:nvPr/>
        </p:nvSpPr>
        <p:spPr>
          <a:xfrm>
            <a:off x="220975" y="5409684"/>
            <a:ext cx="587502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623438">
              <a:defRPr/>
            </a:pPr>
            <a:r>
              <a:rPr lang="es-MX" sz="1600" b="1" kern="0" dirty="0">
                <a:latin typeface="Montserrat Light" panose="00000400000000000000" pitchFamily="2" charset="0"/>
                <a:cs typeface="Arial" pitchFamily="34" charset="0"/>
              </a:rPr>
              <a:t>Documento en el que se detallan los procedimientos de promoción y seguimiento con base en el esquema de contraloría social y Estrategia Marco.</a:t>
            </a:r>
          </a:p>
        </p:txBody>
      </p:sp>
    </p:spTree>
    <p:extLst>
      <p:ext uri="{BB962C8B-B14F-4D97-AF65-F5344CB8AC3E}">
        <p14:creationId xmlns:p14="http://schemas.microsoft.com/office/powerpoint/2010/main" val="297924910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upo 3"/>
          <p:cNvGrpSpPr/>
          <p:nvPr/>
        </p:nvGrpSpPr>
        <p:grpSpPr>
          <a:xfrm>
            <a:off x="-1" y="99153"/>
            <a:ext cx="12192001" cy="6854754"/>
            <a:chOff x="-1" y="3246"/>
            <a:chExt cx="12192001" cy="6854754"/>
          </a:xfrm>
        </p:grpSpPr>
        <p:pic>
          <p:nvPicPr>
            <p:cNvPr id="5" name="Imagen 4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6451"/>
            <a:stretch/>
          </p:blipFill>
          <p:spPr>
            <a:xfrm>
              <a:off x="-1" y="3246"/>
              <a:ext cx="6341423" cy="6854754"/>
            </a:xfrm>
            <a:prstGeom prst="rect">
              <a:avLst/>
            </a:prstGeom>
          </p:spPr>
        </p:pic>
        <p:pic>
          <p:nvPicPr>
            <p:cNvPr id="6" name="Imagen 5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6451"/>
            <a:stretch/>
          </p:blipFill>
          <p:spPr>
            <a:xfrm flipH="1">
              <a:off x="5850577" y="3246"/>
              <a:ext cx="6341423" cy="6854754"/>
            </a:xfrm>
            <a:prstGeom prst="rect">
              <a:avLst/>
            </a:prstGeom>
          </p:spPr>
        </p:pic>
      </p:grpSp>
      <p:sp>
        <p:nvSpPr>
          <p:cNvPr id="13" name="Rectángulo 12"/>
          <p:cNvSpPr/>
          <p:nvPr/>
        </p:nvSpPr>
        <p:spPr>
          <a:xfrm>
            <a:off x="1007724" y="1810464"/>
            <a:ext cx="10406604" cy="24468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es-MX" sz="1700" b="1" dirty="0">
              <a:solidFill>
                <a:srgbClr val="000000"/>
              </a:solidFill>
              <a:latin typeface="Montserrat" panose="00000500000000000000" pitchFamily="2" charset="0"/>
            </a:endParaRPr>
          </a:p>
          <a:p>
            <a:pPr algn="just"/>
            <a:endParaRPr lang="es-MX" sz="1700" b="1" dirty="0">
              <a:solidFill>
                <a:srgbClr val="000000"/>
              </a:solidFill>
              <a:latin typeface="Montserrat" panose="00000500000000000000" pitchFamily="2" charset="0"/>
            </a:endParaRPr>
          </a:p>
          <a:p>
            <a:pPr algn="just"/>
            <a:endParaRPr lang="es-MX" sz="1700" b="1" dirty="0">
              <a:solidFill>
                <a:srgbClr val="000000"/>
              </a:solidFill>
              <a:latin typeface="Montserrat" panose="00000500000000000000" pitchFamily="2" charset="0"/>
            </a:endParaRPr>
          </a:p>
          <a:p>
            <a:pPr algn="just"/>
            <a:endParaRPr lang="es-MX" sz="1700" b="1" dirty="0">
              <a:solidFill>
                <a:srgbClr val="000000"/>
              </a:solidFill>
              <a:latin typeface="Montserrat" panose="00000500000000000000" pitchFamily="2" charset="0"/>
            </a:endParaRPr>
          </a:p>
          <a:p>
            <a:pPr algn="just"/>
            <a:endParaRPr lang="es-MX" sz="1700" b="1" dirty="0">
              <a:solidFill>
                <a:srgbClr val="000000"/>
              </a:solidFill>
              <a:latin typeface="Montserrat" panose="00000500000000000000" pitchFamily="2" charset="0"/>
            </a:endParaRPr>
          </a:p>
          <a:p>
            <a:pPr algn="just"/>
            <a:endParaRPr lang="es-MX" sz="1700" b="1" dirty="0">
              <a:solidFill>
                <a:srgbClr val="000000"/>
              </a:solidFill>
              <a:latin typeface="Montserrat" panose="00000500000000000000" pitchFamily="2" charset="0"/>
            </a:endParaRPr>
          </a:p>
          <a:p>
            <a:pPr algn="just"/>
            <a:endParaRPr lang="es-MX" sz="1700" b="1" dirty="0">
              <a:solidFill>
                <a:srgbClr val="000000"/>
              </a:solidFill>
              <a:latin typeface="Montserrat" panose="00000500000000000000" pitchFamily="2" charset="0"/>
            </a:endParaRPr>
          </a:p>
          <a:p>
            <a:pPr algn="just"/>
            <a:endParaRPr lang="es-MX" sz="1700" b="1" dirty="0">
              <a:solidFill>
                <a:srgbClr val="000000"/>
              </a:solidFill>
              <a:latin typeface="Montserrat" panose="00000500000000000000" pitchFamily="2" charset="0"/>
            </a:endParaRPr>
          </a:p>
          <a:p>
            <a:pPr algn="just"/>
            <a:endParaRPr lang="es-MX" sz="1700" b="1" dirty="0">
              <a:solidFill>
                <a:srgbClr val="000000"/>
              </a:solidFill>
              <a:latin typeface="Montserrat" panose="00000500000000000000" pitchFamily="2" charset="0"/>
            </a:endParaRPr>
          </a:p>
        </p:txBody>
      </p:sp>
      <p:sp>
        <p:nvSpPr>
          <p:cNvPr id="8" name="Rectángulo 7"/>
          <p:cNvSpPr/>
          <p:nvPr/>
        </p:nvSpPr>
        <p:spPr>
          <a:xfrm>
            <a:off x="1007724" y="1810464"/>
            <a:ext cx="10406604" cy="1138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es-MX" sz="1700" b="1" dirty="0">
              <a:solidFill>
                <a:srgbClr val="000000"/>
              </a:solidFill>
              <a:latin typeface="Montserrat" panose="00000500000000000000" pitchFamily="2" charset="0"/>
            </a:endParaRPr>
          </a:p>
          <a:p>
            <a:pPr algn="just"/>
            <a:endParaRPr lang="es-MX" sz="1700" b="1" dirty="0">
              <a:solidFill>
                <a:srgbClr val="000000"/>
              </a:solidFill>
              <a:latin typeface="Montserrat" panose="00000500000000000000" pitchFamily="2" charset="0"/>
            </a:endParaRPr>
          </a:p>
          <a:p>
            <a:pPr algn="just"/>
            <a:endParaRPr lang="es-MX" sz="1700" b="1" dirty="0">
              <a:solidFill>
                <a:srgbClr val="000000"/>
              </a:solidFill>
              <a:latin typeface="Montserrat" panose="00000500000000000000" pitchFamily="2" charset="0"/>
            </a:endParaRPr>
          </a:p>
          <a:p>
            <a:pPr algn="just"/>
            <a:endParaRPr lang="es-MX" sz="1700" b="1" dirty="0">
              <a:solidFill>
                <a:srgbClr val="000000"/>
              </a:solidFill>
              <a:latin typeface="Montserrat" panose="00000500000000000000" pitchFamily="2" charset="0"/>
            </a:endParaRPr>
          </a:p>
        </p:txBody>
      </p:sp>
      <p:pic>
        <p:nvPicPr>
          <p:cNvPr id="11" name="Imagen 10">
            <a:extLst>
              <a:ext uri="{FF2B5EF4-FFF2-40B4-BE49-F238E27FC236}">
                <a16:creationId xmlns:a16="http://schemas.microsoft.com/office/drawing/2014/main" xmlns="" id="{95DDF4CC-E229-43C1-90E8-6462857BCEC1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607425" y="130671"/>
            <a:ext cx="4737003" cy="603556"/>
          </a:xfrm>
          <a:prstGeom prst="rect">
            <a:avLst/>
          </a:prstGeom>
        </p:spPr>
      </p:pic>
      <p:sp>
        <p:nvSpPr>
          <p:cNvPr id="16" name="object 18">
            <a:extLst>
              <a:ext uri="{FF2B5EF4-FFF2-40B4-BE49-F238E27FC236}">
                <a16:creationId xmlns:a16="http://schemas.microsoft.com/office/drawing/2014/main" xmlns="" id="{9E820B7D-44EA-47AE-A4CF-FC25A71D3A7F}"/>
              </a:ext>
            </a:extLst>
          </p:cNvPr>
          <p:cNvSpPr/>
          <p:nvPr/>
        </p:nvSpPr>
        <p:spPr>
          <a:xfrm>
            <a:off x="3644340" y="5282388"/>
            <a:ext cx="744395" cy="115966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623438"/>
            <a:endParaRPr sz="1227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7" name="object 19">
            <a:extLst>
              <a:ext uri="{FF2B5EF4-FFF2-40B4-BE49-F238E27FC236}">
                <a16:creationId xmlns:a16="http://schemas.microsoft.com/office/drawing/2014/main" xmlns="" id="{664520B4-B0B6-4D04-A712-FCB092EF4BCC}"/>
              </a:ext>
            </a:extLst>
          </p:cNvPr>
          <p:cNvSpPr/>
          <p:nvPr/>
        </p:nvSpPr>
        <p:spPr>
          <a:xfrm>
            <a:off x="3644340" y="5282388"/>
            <a:ext cx="744395" cy="1159668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623438"/>
            <a:endParaRPr sz="1227">
              <a:solidFill>
                <a:prstClr val="black"/>
              </a:solidFill>
              <a:latin typeface="Calibri"/>
            </a:endParaRPr>
          </a:p>
        </p:txBody>
      </p:sp>
      <p:graphicFrame>
        <p:nvGraphicFramePr>
          <p:cNvPr id="20" name="3 Diagrama">
            <a:extLst>
              <a:ext uri="{FF2B5EF4-FFF2-40B4-BE49-F238E27FC236}">
                <a16:creationId xmlns:a16="http://schemas.microsoft.com/office/drawing/2014/main" xmlns="" id="{83EAB061-E2CB-458B-83DC-9C2E95D6C045}"/>
              </a:ext>
            </a:extLst>
          </p:cNvPr>
          <p:cNvGraphicFramePr/>
          <p:nvPr/>
        </p:nvGraphicFramePr>
        <p:xfrm>
          <a:off x="1200682" y="1031307"/>
          <a:ext cx="10020687" cy="55670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sp>
        <p:nvSpPr>
          <p:cNvPr id="21" name="CuadroTexto 20">
            <a:extLst>
              <a:ext uri="{FF2B5EF4-FFF2-40B4-BE49-F238E27FC236}">
                <a16:creationId xmlns:a16="http://schemas.microsoft.com/office/drawing/2014/main" xmlns="" id="{240D02BC-04EF-4356-BFC6-F10EF462887C}"/>
              </a:ext>
            </a:extLst>
          </p:cNvPr>
          <p:cNvSpPr txBox="1"/>
          <p:nvPr/>
        </p:nvSpPr>
        <p:spPr>
          <a:xfrm>
            <a:off x="228601" y="836948"/>
            <a:ext cx="4381500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>
              <a:defRPr/>
            </a:pPr>
            <a:r>
              <a:rPr lang="es-MX" sz="2400" b="1" kern="0" dirty="0">
                <a:solidFill>
                  <a:srgbClr val="A22243"/>
                </a:solidFill>
                <a:latin typeface="Montserrat" panose="02000505000000020004" pitchFamily="2" charset="0"/>
                <a:cs typeface="Arial" pitchFamily="34" charset="0"/>
              </a:rPr>
              <a:t>Proceso de revisión y validación de documentos de Contraloría Social</a:t>
            </a:r>
          </a:p>
          <a:p>
            <a:pPr lvl="0" algn="just">
              <a:defRPr/>
            </a:pPr>
            <a:endParaRPr lang="es-MX" sz="3200" b="1" kern="0" dirty="0">
              <a:solidFill>
                <a:srgbClr val="A22243"/>
              </a:solidFill>
              <a:latin typeface="Montserrat" panose="02000505000000020004" pitchFamily="2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962067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Grupo 25">
            <a:extLst>
              <a:ext uri="{FF2B5EF4-FFF2-40B4-BE49-F238E27FC236}">
                <a16:creationId xmlns:a16="http://schemas.microsoft.com/office/drawing/2014/main" xmlns="" id="{094FC3BD-6BFB-4D95-A7C5-919B4F2341B1}"/>
              </a:ext>
            </a:extLst>
          </p:cNvPr>
          <p:cNvGrpSpPr/>
          <p:nvPr/>
        </p:nvGrpSpPr>
        <p:grpSpPr>
          <a:xfrm>
            <a:off x="-2" y="-2758"/>
            <a:ext cx="12192002" cy="6860758"/>
            <a:chOff x="-1" y="3246"/>
            <a:chExt cx="12192001" cy="6854754"/>
          </a:xfrm>
        </p:grpSpPr>
        <p:pic>
          <p:nvPicPr>
            <p:cNvPr id="27" name="Imagen 26">
              <a:extLst>
                <a:ext uri="{FF2B5EF4-FFF2-40B4-BE49-F238E27FC236}">
                  <a16:creationId xmlns:a16="http://schemas.microsoft.com/office/drawing/2014/main" xmlns="" id="{5929FDF6-A3E8-4A28-A052-58601C9825B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6451"/>
            <a:stretch/>
          </p:blipFill>
          <p:spPr>
            <a:xfrm>
              <a:off x="-1" y="3246"/>
              <a:ext cx="6341423" cy="6854754"/>
            </a:xfrm>
            <a:prstGeom prst="rect">
              <a:avLst/>
            </a:prstGeom>
          </p:spPr>
        </p:pic>
        <p:pic>
          <p:nvPicPr>
            <p:cNvPr id="36" name="Imagen 35">
              <a:extLst>
                <a:ext uri="{FF2B5EF4-FFF2-40B4-BE49-F238E27FC236}">
                  <a16:creationId xmlns:a16="http://schemas.microsoft.com/office/drawing/2014/main" xmlns="" id="{AE5F6DEB-D743-4785-843D-C28F1AD4D14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6451"/>
            <a:stretch/>
          </p:blipFill>
          <p:spPr>
            <a:xfrm flipH="1">
              <a:off x="5850577" y="3246"/>
              <a:ext cx="6341423" cy="6854754"/>
            </a:xfrm>
            <a:prstGeom prst="rect">
              <a:avLst/>
            </a:prstGeom>
          </p:spPr>
        </p:pic>
      </p:grpSp>
      <p:sp>
        <p:nvSpPr>
          <p:cNvPr id="13" name="Rectángulo 12"/>
          <p:cNvSpPr/>
          <p:nvPr/>
        </p:nvSpPr>
        <p:spPr>
          <a:xfrm>
            <a:off x="1007724" y="1810464"/>
            <a:ext cx="10406604" cy="24468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es-MX" sz="1700" b="1" dirty="0">
              <a:solidFill>
                <a:srgbClr val="000000"/>
              </a:solidFill>
              <a:latin typeface="Montserrat" panose="00000500000000000000" pitchFamily="2" charset="0"/>
            </a:endParaRPr>
          </a:p>
          <a:p>
            <a:pPr algn="just"/>
            <a:endParaRPr lang="es-MX" sz="1700" b="1" dirty="0">
              <a:solidFill>
                <a:srgbClr val="000000"/>
              </a:solidFill>
              <a:latin typeface="Montserrat" panose="00000500000000000000" pitchFamily="2" charset="0"/>
            </a:endParaRPr>
          </a:p>
          <a:p>
            <a:pPr algn="just"/>
            <a:endParaRPr lang="es-MX" sz="1700" b="1" dirty="0">
              <a:solidFill>
                <a:srgbClr val="000000"/>
              </a:solidFill>
              <a:latin typeface="Montserrat" panose="00000500000000000000" pitchFamily="2" charset="0"/>
            </a:endParaRPr>
          </a:p>
          <a:p>
            <a:pPr algn="just"/>
            <a:endParaRPr lang="es-MX" sz="1700" b="1" dirty="0">
              <a:solidFill>
                <a:srgbClr val="000000"/>
              </a:solidFill>
              <a:latin typeface="Montserrat" panose="00000500000000000000" pitchFamily="2" charset="0"/>
            </a:endParaRPr>
          </a:p>
          <a:p>
            <a:pPr algn="just"/>
            <a:endParaRPr lang="es-MX" sz="1700" b="1" dirty="0">
              <a:solidFill>
                <a:srgbClr val="000000"/>
              </a:solidFill>
              <a:latin typeface="Montserrat" panose="00000500000000000000" pitchFamily="2" charset="0"/>
            </a:endParaRPr>
          </a:p>
          <a:p>
            <a:pPr algn="just"/>
            <a:endParaRPr lang="es-MX" sz="1700" b="1" dirty="0">
              <a:solidFill>
                <a:srgbClr val="000000"/>
              </a:solidFill>
              <a:latin typeface="Montserrat" panose="00000500000000000000" pitchFamily="2" charset="0"/>
            </a:endParaRPr>
          </a:p>
          <a:p>
            <a:pPr algn="just"/>
            <a:endParaRPr lang="es-MX" sz="1700" b="1" dirty="0">
              <a:solidFill>
                <a:srgbClr val="000000"/>
              </a:solidFill>
              <a:latin typeface="Montserrat" panose="00000500000000000000" pitchFamily="2" charset="0"/>
            </a:endParaRPr>
          </a:p>
          <a:p>
            <a:pPr algn="just"/>
            <a:endParaRPr lang="es-MX" sz="1700" b="1" dirty="0">
              <a:solidFill>
                <a:srgbClr val="000000"/>
              </a:solidFill>
              <a:latin typeface="Montserrat" panose="00000500000000000000" pitchFamily="2" charset="0"/>
            </a:endParaRPr>
          </a:p>
          <a:p>
            <a:pPr algn="just"/>
            <a:endParaRPr lang="es-MX" sz="1700" b="1" dirty="0">
              <a:solidFill>
                <a:srgbClr val="000000"/>
              </a:solidFill>
              <a:latin typeface="Montserrat" panose="00000500000000000000" pitchFamily="2" charset="0"/>
            </a:endParaRPr>
          </a:p>
        </p:txBody>
      </p:sp>
      <p:sp>
        <p:nvSpPr>
          <p:cNvPr id="8" name="Rectángulo 7"/>
          <p:cNvSpPr/>
          <p:nvPr/>
        </p:nvSpPr>
        <p:spPr>
          <a:xfrm>
            <a:off x="1007724" y="1810464"/>
            <a:ext cx="10406604" cy="1138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es-MX" sz="1700" b="1" dirty="0">
              <a:solidFill>
                <a:srgbClr val="000000"/>
              </a:solidFill>
              <a:latin typeface="Montserrat" panose="00000500000000000000" pitchFamily="2" charset="0"/>
            </a:endParaRPr>
          </a:p>
          <a:p>
            <a:pPr algn="just"/>
            <a:endParaRPr lang="es-MX" sz="1700" b="1" dirty="0">
              <a:solidFill>
                <a:srgbClr val="000000"/>
              </a:solidFill>
              <a:latin typeface="Montserrat" panose="00000500000000000000" pitchFamily="2" charset="0"/>
            </a:endParaRPr>
          </a:p>
          <a:p>
            <a:pPr algn="just"/>
            <a:endParaRPr lang="es-MX" sz="1700" b="1" dirty="0">
              <a:solidFill>
                <a:srgbClr val="000000"/>
              </a:solidFill>
              <a:latin typeface="Montserrat" panose="00000500000000000000" pitchFamily="2" charset="0"/>
            </a:endParaRPr>
          </a:p>
          <a:p>
            <a:pPr algn="just"/>
            <a:endParaRPr lang="es-MX" sz="1700" b="1" dirty="0">
              <a:solidFill>
                <a:srgbClr val="000000"/>
              </a:solidFill>
              <a:latin typeface="Montserrat" panose="00000500000000000000" pitchFamily="2" charset="0"/>
            </a:endParaRPr>
          </a:p>
        </p:txBody>
      </p:sp>
      <p:sp>
        <p:nvSpPr>
          <p:cNvPr id="16" name="object 18">
            <a:extLst>
              <a:ext uri="{FF2B5EF4-FFF2-40B4-BE49-F238E27FC236}">
                <a16:creationId xmlns:a16="http://schemas.microsoft.com/office/drawing/2014/main" xmlns="" id="{9E820B7D-44EA-47AE-A4CF-FC25A71D3A7F}"/>
              </a:ext>
            </a:extLst>
          </p:cNvPr>
          <p:cNvSpPr/>
          <p:nvPr/>
        </p:nvSpPr>
        <p:spPr>
          <a:xfrm>
            <a:off x="3644340" y="5282388"/>
            <a:ext cx="744395" cy="115966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623438"/>
            <a:endParaRPr sz="1227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7" name="object 19">
            <a:extLst>
              <a:ext uri="{FF2B5EF4-FFF2-40B4-BE49-F238E27FC236}">
                <a16:creationId xmlns:a16="http://schemas.microsoft.com/office/drawing/2014/main" xmlns="" id="{664520B4-B0B6-4D04-A712-FCB092EF4BCC}"/>
              </a:ext>
            </a:extLst>
          </p:cNvPr>
          <p:cNvSpPr/>
          <p:nvPr/>
        </p:nvSpPr>
        <p:spPr>
          <a:xfrm>
            <a:off x="3644340" y="5282388"/>
            <a:ext cx="744395" cy="115966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623438"/>
            <a:endParaRPr sz="1227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xmlns="" id="{7D73758E-B286-4B4F-A0BF-CDA5BFB41AAF}"/>
              </a:ext>
            </a:extLst>
          </p:cNvPr>
          <p:cNvSpPr txBox="1"/>
          <p:nvPr/>
        </p:nvSpPr>
        <p:spPr>
          <a:xfrm>
            <a:off x="1138120" y="965920"/>
            <a:ext cx="10406604" cy="42473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es-MX"/>
            </a:defPPr>
            <a:lvl1pPr algn="ctr">
              <a:lnSpc>
                <a:spcPct val="90000"/>
              </a:lnSpc>
              <a:spcBef>
                <a:spcPct val="0"/>
              </a:spcBef>
              <a:buNone/>
              <a:defRPr sz="2400" b="1">
                <a:solidFill>
                  <a:srgbClr val="A11D3F"/>
                </a:solidFill>
                <a:latin typeface="Montserrat" panose="00000500000000000000" pitchFamily="2" charset="0"/>
                <a:ea typeface="+mj-ea"/>
                <a:cs typeface="Times New Roman" panose="02020603050405020304" pitchFamily="18" charset="0"/>
              </a:defRPr>
            </a:lvl1pPr>
          </a:lstStyle>
          <a:p>
            <a:r>
              <a:rPr lang="es-MX" dirty="0"/>
              <a:t>Publicación de documentos en el portal institucional</a:t>
            </a:r>
          </a:p>
        </p:txBody>
      </p:sp>
      <p:pic>
        <p:nvPicPr>
          <p:cNvPr id="18" name="Imagen 17">
            <a:extLst>
              <a:ext uri="{FF2B5EF4-FFF2-40B4-BE49-F238E27FC236}">
                <a16:creationId xmlns:a16="http://schemas.microsoft.com/office/drawing/2014/main" xmlns="" id="{21D98185-1476-4A4A-8416-604E387944AC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6000" y="146773"/>
            <a:ext cx="5400000" cy="604662"/>
          </a:xfrm>
          <a:prstGeom prst="rect">
            <a:avLst/>
          </a:prstGeom>
        </p:spPr>
      </p:pic>
      <p:grpSp>
        <p:nvGrpSpPr>
          <p:cNvPr id="10" name="Grupo 9">
            <a:extLst>
              <a:ext uri="{FF2B5EF4-FFF2-40B4-BE49-F238E27FC236}">
                <a16:creationId xmlns:a16="http://schemas.microsoft.com/office/drawing/2014/main" xmlns="" id="{9117799B-861C-4FBA-A3A2-FDFC94379A29}"/>
              </a:ext>
            </a:extLst>
          </p:cNvPr>
          <p:cNvGrpSpPr/>
          <p:nvPr/>
        </p:nvGrpSpPr>
        <p:grpSpPr>
          <a:xfrm>
            <a:off x="4771139" y="4541433"/>
            <a:ext cx="2158874" cy="1897388"/>
            <a:chOff x="4778390" y="3942502"/>
            <a:chExt cx="2158874" cy="1897388"/>
          </a:xfrm>
        </p:grpSpPr>
        <p:pic>
          <p:nvPicPr>
            <p:cNvPr id="2050" name="Picture 2" descr="Web Design icon">
              <a:extLst>
                <a:ext uri="{FF2B5EF4-FFF2-40B4-BE49-F238E27FC236}">
                  <a16:creationId xmlns:a16="http://schemas.microsoft.com/office/drawing/2014/main" xmlns="" id="{13D8E571-405D-47EB-96B2-6794382358A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30576" y="3942502"/>
              <a:ext cx="1440000" cy="144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" name="CuadroTexto 2">
              <a:extLst>
                <a:ext uri="{FF2B5EF4-FFF2-40B4-BE49-F238E27FC236}">
                  <a16:creationId xmlns:a16="http://schemas.microsoft.com/office/drawing/2014/main" xmlns="" id="{3718A655-1B22-4769-9717-D7833ED3E7DA}"/>
                </a:ext>
              </a:extLst>
            </p:cNvPr>
            <p:cNvSpPr txBox="1"/>
            <p:nvPr/>
          </p:nvSpPr>
          <p:spPr>
            <a:xfrm>
              <a:off x="4778390" y="5132004"/>
              <a:ext cx="2158874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MX" sz="4000" dirty="0">
                  <a:solidFill>
                    <a:srgbClr val="A22243"/>
                  </a:solidFill>
                  <a:latin typeface="Montserrat" panose="02000505000000020004" pitchFamily="2" charset="0"/>
                </a:rPr>
                <a:t>gob.mx</a:t>
              </a:r>
            </a:p>
          </p:txBody>
        </p:sp>
      </p:grpSp>
      <p:grpSp>
        <p:nvGrpSpPr>
          <p:cNvPr id="6" name="Grupo 5">
            <a:extLst>
              <a:ext uri="{FF2B5EF4-FFF2-40B4-BE49-F238E27FC236}">
                <a16:creationId xmlns:a16="http://schemas.microsoft.com/office/drawing/2014/main" xmlns="" id="{4AFF3E9E-8EB4-46AD-9234-A59AA0EF3276}"/>
              </a:ext>
            </a:extLst>
          </p:cNvPr>
          <p:cNvGrpSpPr/>
          <p:nvPr/>
        </p:nvGrpSpPr>
        <p:grpSpPr>
          <a:xfrm>
            <a:off x="2120126" y="1731495"/>
            <a:ext cx="1440000" cy="1440000"/>
            <a:chOff x="1725478" y="1970201"/>
            <a:chExt cx="1440000" cy="1440000"/>
          </a:xfrm>
        </p:grpSpPr>
        <p:sp>
          <p:nvSpPr>
            <p:cNvPr id="5" name="Elipse 4">
              <a:extLst>
                <a:ext uri="{FF2B5EF4-FFF2-40B4-BE49-F238E27FC236}">
                  <a16:creationId xmlns:a16="http://schemas.microsoft.com/office/drawing/2014/main" xmlns="" id="{18518A26-5F75-4A8A-87FF-0E7A049BCB19}"/>
                </a:ext>
              </a:extLst>
            </p:cNvPr>
            <p:cNvSpPr/>
            <p:nvPr/>
          </p:nvSpPr>
          <p:spPr>
            <a:xfrm>
              <a:off x="1725478" y="1970201"/>
              <a:ext cx="1440000" cy="1440000"/>
            </a:xfrm>
            <a:prstGeom prst="ellipse">
              <a:avLst/>
            </a:prstGeom>
            <a:solidFill>
              <a:srgbClr val="285C4D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pic>
          <p:nvPicPr>
            <p:cNvPr id="22" name="Imagen 21">
              <a:extLst>
                <a:ext uri="{FF2B5EF4-FFF2-40B4-BE49-F238E27FC236}">
                  <a16:creationId xmlns:a16="http://schemas.microsoft.com/office/drawing/2014/main" xmlns="" id="{A9BB88AA-E90D-4F81-9A3F-F4941DBF4252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00065" y="2224109"/>
              <a:ext cx="900000" cy="900000"/>
            </a:xfrm>
            <a:prstGeom prst="rect">
              <a:avLst/>
            </a:prstGeom>
          </p:spPr>
        </p:pic>
      </p:grpSp>
      <p:grpSp>
        <p:nvGrpSpPr>
          <p:cNvPr id="7" name="Grupo 6">
            <a:extLst>
              <a:ext uri="{FF2B5EF4-FFF2-40B4-BE49-F238E27FC236}">
                <a16:creationId xmlns:a16="http://schemas.microsoft.com/office/drawing/2014/main" xmlns="" id="{685B570C-371D-4F0E-8D92-E23D417997FA}"/>
              </a:ext>
            </a:extLst>
          </p:cNvPr>
          <p:cNvGrpSpPr/>
          <p:nvPr/>
        </p:nvGrpSpPr>
        <p:grpSpPr>
          <a:xfrm>
            <a:off x="5083188" y="1731495"/>
            <a:ext cx="1440000" cy="1440000"/>
            <a:chOff x="5137827" y="1970201"/>
            <a:chExt cx="1440000" cy="1440000"/>
          </a:xfrm>
        </p:grpSpPr>
        <p:sp>
          <p:nvSpPr>
            <p:cNvPr id="28" name="Elipse 27">
              <a:extLst>
                <a:ext uri="{FF2B5EF4-FFF2-40B4-BE49-F238E27FC236}">
                  <a16:creationId xmlns:a16="http://schemas.microsoft.com/office/drawing/2014/main" xmlns="" id="{E5F610D4-7EC3-4BA4-9498-6E00886777A0}"/>
                </a:ext>
              </a:extLst>
            </p:cNvPr>
            <p:cNvSpPr/>
            <p:nvPr/>
          </p:nvSpPr>
          <p:spPr>
            <a:xfrm>
              <a:off x="5137827" y="1970201"/>
              <a:ext cx="1440000" cy="1440000"/>
            </a:xfrm>
            <a:prstGeom prst="ellipse">
              <a:avLst/>
            </a:prstGeom>
            <a:solidFill>
              <a:srgbClr val="285C4D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pic>
          <p:nvPicPr>
            <p:cNvPr id="24" name="Imagen 23">
              <a:extLst>
                <a:ext uri="{FF2B5EF4-FFF2-40B4-BE49-F238E27FC236}">
                  <a16:creationId xmlns:a16="http://schemas.microsoft.com/office/drawing/2014/main" xmlns="" id="{2A80A883-F600-4D4C-B3DF-F8D4F79C9EAC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28938" y="2258201"/>
              <a:ext cx="864677" cy="864000"/>
            </a:xfrm>
            <a:prstGeom prst="rect">
              <a:avLst/>
            </a:prstGeom>
          </p:spPr>
        </p:pic>
      </p:grpSp>
      <p:grpSp>
        <p:nvGrpSpPr>
          <p:cNvPr id="9" name="Grupo 8">
            <a:extLst>
              <a:ext uri="{FF2B5EF4-FFF2-40B4-BE49-F238E27FC236}">
                <a16:creationId xmlns:a16="http://schemas.microsoft.com/office/drawing/2014/main" xmlns="" id="{A0B4D75C-462C-4852-8082-29C531C93C5F}"/>
              </a:ext>
            </a:extLst>
          </p:cNvPr>
          <p:cNvGrpSpPr/>
          <p:nvPr/>
        </p:nvGrpSpPr>
        <p:grpSpPr>
          <a:xfrm>
            <a:off x="8046560" y="1731495"/>
            <a:ext cx="1440000" cy="1440000"/>
            <a:chOff x="8751935" y="2021787"/>
            <a:chExt cx="1440000" cy="1440000"/>
          </a:xfrm>
        </p:grpSpPr>
        <p:sp>
          <p:nvSpPr>
            <p:cNvPr id="29" name="Elipse 28">
              <a:extLst>
                <a:ext uri="{FF2B5EF4-FFF2-40B4-BE49-F238E27FC236}">
                  <a16:creationId xmlns:a16="http://schemas.microsoft.com/office/drawing/2014/main" xmlns="" id="{82C92CE8-3D3C-4B40-8BD5-00509B77DB93}"/>
                </a:ext>
              </a:extLst>
            </p:cNvPr>
            <p:cNvSpPr/>
            <p:nvPr/>
          </p:nvSpPr>
          <p:spPr>
            <a:xfrm>
              <a:off x="8751935" y="2021787"/>
              <a:ext cx="1440000" cy="1440000"/>
            </a:xfrm>
            <a:prstGeom prst="ellipse">
              <a:avLst/>
            </a:prstGeom>
            <a:solidFill>
              <a:srgbClr val="285C4D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pic>
          <p:nvPicPr>
            <p:cNvPr id="25" name="Imagen 24">
              <a:extLst>
                <a:ext uri="{FF2B5EF4-FFF2-40B4-BE49-F238E27FC236}">
                  <a16:creationId xmlns:a16="http://schemas.microsoft.com/office/drawing/2014/main" xmlns="" id="{42E672CC-379A-49BE-96C2-B4FA63F28971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036670" y="2291787"/>
              <a:ext cx="900402" cy="900000"/>
            </a:xfrm>
            <a:prstGeom prst="rect">
              <a:avLst/>
            </a:prstGeom>
          </p:spPr>
        </p:pic>
      </p:grpSp>
      <p:sp>
        <p:nvSpPr>
          <p:cNvPr id="11" name="Signo más 10">
            <a:extLst>
              <a:ext uri="{FF2B5EF4-FFF2-40B4-BE49-F238E27FC236}">
                <a16:creationId xmlns:a16="http://schemas.microsoft.com/office/drawing/2014/main" xmlns="" id="{B95B8642-3F0F-4E81-91C5-22DB1981B74E}"/>
              </a:ext>
            </a:extLst>
          </p:cNvPr>
          <p:cNvSpPr/>
          <p:nvPr/>
        </p:nvSpPr>
        <p:spPr>
          <a:xfrm>
            <a:off x="3923637" y="2056616"/>
            <a:ext cx="796039" cy="788122"/>
          </a:xfrm>
          <a:prstGeom prst="mathPlus">
            <a:avLst/>
          </a:prstGeom>
          <a:solidFill>
            <a:srgbClr val="DEC9A3"/>
          </a:solidFill>
          <a:ln>
            <a:solidFill>
              <a:srgbClr val="DEC9A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31" name="Signo más 30">
            <a:extLst>
              <a:ext uri="{FF2B5EF4-FFF2-40B4-BE49-F238E27FC236}">
                <a16:creationId xmlns:a16="http://schemas.microsoft.com/office/drawing/2014/main" xmlns="" id="{AAA3E30B-AA9B-4572-940C-477C706AF3D9}"/>
              </a:ext>
            </a:extLst>
          </p:cNvPr>
          <p:cNvSpPr/>
          <p:nvPr/>
        </p:nvSpPr>
        <p:spPr>
          <a:xfrm>
            <a:off x="6930036" y="2056852"/>
            <a:ext cx="796039" cy="788122"/>
          </a:xfrm>
          <a:prstGeom prst="mathPlus">
            <a:avLst/>
          </a:prstGeom>
          <a:solidFill>
            <a:srgbClr val="DEC9A3"/>
          </a:solidFill>
          <a:ln>
            <a:solidFill>
              <a:srgbClr val="DEC9A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2" name="Flecha: hacia abajo 11">
            <a:extLst>
              <a:ext uri="{FF2B5EF4-FFF2-40B4-BE49-F238E27FC236}">
                <a16:creationId xmlns:a16="http://schemas.microsoft.com/office/drawing/2014/main" xmlns="" id="{E8425F34-23FD-4A3B-9048-50620A985CAD}"/>
              </a:ext>
            </a:extLst>
          </p:cNvPr>
          <p:cNvSpPr/>
          <p:nvPr/>
        </p:nvSpPr>
        <p:spPr>
          <a:xfrm>
            <a:off x="5493941" y="3275575"/>
            <a:ext cx="625576" cy="1265858"/>
          </a:xfrm>
          <a:prstGeom prst="downArrow">
            <a:avLst/>
          </a:prstGeom>
          <a:solidFill>
            <a:srgbClr val="BC955B"/>
          </a:solidFill>
          <a:ln>
            <a:solidFill>
              <a:srgbClr val="BC955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xmlns="" id="{999697AF-3A14-4280-B4A2-C7C984019E7C}"/>
              </a:ext>
            </a:extLst>
          </p:cNvPr>
          <p:cNvSpPr txBox="1"/>
          <p:nvPr/>
        </p:nvSpPr>
        <p:spPr>
          <a:xfrm>
            <a:off x="4679517" y="3591307"/>
            <a:ext cx="2250496" cy="40011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MX" sz="2000" dirty="0">
                <a:latin typeface="Montserrat" panose="02000505000000020004" pitchFamily="2" charset="0"/>
              </a:rPr>
              <a:t>Validación</a:t>
            </a:r>
          </a:p>
        </p:txBody>
      </p:sp>
    </p:spTree>
    <p:extLst>
      <p:ext uri="{BB962C8B-B14F-4D97-AF65-F5344CB8AC3E}">
        <p14:creationId xmlns:p14="http://schemas.microsoft.com/office/powerpoint/2010/main" val="195788908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Grupo 25">
            <a:extLst>
              <a:ext uri="{FF2B5EF4-FFF2-40B4-BE49-F238E27FC236}">
                <a16:creationId xmlns:a16="http://schemas.microsoft.com/office/drawing/2014/main" xmlns="" id="{094FC3BD-6BFB-4D95-A7C5-919B4F2341B1}"/>
              </a:ext>
            </a:extLst>
          </p:cNvPr>
          <p:cNvGrpSpPr/>
          <p:nvPr/>
        </p:nvGrpSpPr>
        <p:grpSpPr>
          <a:xfrm>
            <a:off x="-2" y="-2758"/>
            <a:ext cx="12192002" cy="6860758"/>
            <a:chOff x="-1" y="3246"/>
            <a:chExt cx="12192001" cy="6854754"/>
          </a:xfrm>
        </p:grpSpPr>
        <p:pic>
          <p:nvPicPr>
            <p:cNvPr id="27" name="Imagen 26">
              <a:extLst>
                <a:ext uri="{FF2B5EF4-FFF2-40B4-BE49-F238E27FC236}">
                  <a16:creationId xmlns:a16="http://schemas.microsoft.com/office/drawing/2014/main" xmlns="" id="{5929FDF6-A3E8-4A28-A052-58601C9825B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6451"/>
            <a:stretch/>
          </p:blipFill>
          <p:spPr>
            <a:xfrm>
              <a:off x="-1" y="3246"/>
              <a:ext cx="6341423" cy="6854754"/>
            </a:xfrm>
            <a:prstGeom prst="rect">
              <a:avLst/>
            </a:prstGeom>
          </p:spPr>
        </p:pic>
        <p:pic>
          <p:nvPicPr>
            <p:cNvPr id="36" name="Imagen 35">
              <a:extLst>
                <a:ext uri="{FF2B5EF4-FFF2-40B4-BE49-F238E27FC236}">
                  <a16:creationId xmlns:a16="http://schemas.microsoft.com/office/drawing/2014/main" xmlns="" id="{AE5F6DEB-D743-4785-843D-C28F1AD4D14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6451"/>
            <a:stretch/>
          </p:blipFill>
          <p:spPr>
            <a:xfrm flipH="1">
              <a:off x="5850577" y="3246"/>
              <a:ext cx="6341423" cy="6854754"/>
            </a:xfrm>
            <a:prstGeom prst="rect">
              <a:avLst/>
            </a:prstGeom>
          </p:spPr>
        </p:pic>
      </p:grpSp>
      <p:sp>
        <p:nvSpPr>
          <p:cNvPr id="13" name="Rectángulo 12"/>
          <p:cNvSpPr/>
          <p:nvPr/>
        </p:nvSpPr>
        <p:spPr>
          <a:xfrm>
            <a:off x="1007724" y="1810464"/>
            <a:ext cx="10406604" cy="24468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es-MX" sz="1700" b="1" dirty="0">
              <a:solidFill>
                <a:srgbClr val="000000"/>
              </a:solidFill>
              <a:latin typeface="Montserrat" panose="00000500000000000000" pitchFamily="2" charset="0"/>
            </a:endParaRPr>
          </a:p>
          <a:p>
            <a:pPr algn="just"/>
            <a:endParaRPr lang="es-MX" sz="1700" b="1" dirty="0">
              <a:solidFill>
                <a:srgbClr val="000000"/>
              </a:solidFill>
              <a:latin typeface="Montserrat" panose="00000500000000000000" pitchFamily="2" charset="0"/>
            </a:endParaRPr>
          </a:p>
          <a:p>
            <a:pPr algn="just"/>
            <a:endParaRPr lang="es-MX" sz="1700" b="1" dirty="0">
              <a:solidFill>
                <a:srgbClr val="000000"/>
              </a:solidFill>
              <a:latin typeface="Montserrat" panose="00000500000000000000" pitchFamily="2" charset="0"/>
            </a:endParaRPr>
          </a:p>
          <a:p>
            <a:pPr algn="just"/>
            <a:endParaRPr lang="es-MX" sz="1700" b="1" dirty="0">
              <a:solidFill>
                <a:srgbClr val="000000"/>
              </a:solidFill>
              <a:latin typeface="Montserrat" panose="00000500000000000000" pitchFamily="2" charset="0"/>
            </a:endParaRPr>
          </a:p>
          <a:p>
            <a:pPr algn="just"/>
            <a:endParaRPr lang="es-MX" sz="1700" b="1" dirty="0">
              <a:solidFill>
                <a:srgbClr val="000000"/>
              </a:solidFill>
              <a:latin typeface="Montserrat" panose="00000500000000000000" pitchFamily="2" charset="0"/>
            </a:endParaRPr>
          </a:p>
          <a:p>
            <a:pPr algn="just"/>
            <a:endParaRPr lang="es-MX" sz="1700" b="1" dirty="0">
              <a:solidFill>
                <a:srgbClr val="000000"/>
              </a:solidFill>
              <a:latin typeface="Montserrat" panose="00000500000000000000" pitchFamily="2" charset="0"/>
            </a:endParaRPr>
          </a:p>
          <a:p>
            <a:pPr algn="just"/>
            <a:endParaRPr lang="es-MX" sz="1700" b="1" dirty="0">
              <a:solidFill>
                <a:srgbClr val="000000"/>
              </a:solidFill>
              <a:latin typeface="Montserrat" panose="00000500000000000000" pitchFamily="2" charset="0"/>
            </a:endParaRPr>
          </a:p>
          <a:p>
            <a:pPr algn="just"/>
            <a:endParaRPr lang="es-MX" sz="1700" b="1" dirty="0">
              <a:solidFill>
                <a:srgbClr val="000000"/>
              </a:solidFill>
              <a:latin typeface="Montserrat" panose="00000500000000000000" pitchFamily="2" charset="0"/>
            </a:endParaRPr>
          </a:p>
          <a:p>
            <a:pPr algn="just"/>
            <a:endParaRPr lang="es-MX" sz="1700" b="1" dirty="0">
              <a:solidFill>
                <a:srgbClr val="000000"/>
              </a:solidFill>
              <a:latin typeface="Montserrat" panose="00000500000000000000" pitchFamily="2" charset="0"/>
            </a:endParaRPr>
          </a:p>
        </p:txBody>
      </p:sp>
      <p:sp>
        <p:nvSpPr>
          <p:cNvPr id="8" name="Rectángulo 7"/>
          <p:cNvSpPr/>
          <p:nvPr/>
        </p:nvSpPr>
        <p:spPr>
          <a:xfrm>
            <a:off x="1007724" y="1810464"/>
            <a:ext cx="10406604" cy="1138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es-MX" sz="1700" b="1" dirty="0">
              <a:solidFill>
                <a:srgbClr val="000000"/>
              </a:solidFill>
              <a:latin typeface="Montserrat" panose="00000500000000000000" pitchFamily="2" charset="0"/>
            </a:endParaRPr>
          </a:p>
          <a:p>
            <a:pPr algn="just"/>
            <a:endParaRPr lang="es-MX" sz="1700" b="1" dirty="0">
              <a:solidFill>
                <a:srgbClr val="000000"/>
              </a:solidFill>
              <a:latin typeface="Montserrat" panose="00000500000000000000" pitchFamily="2" charset="0"/>
            </a:endParaRPr>
          </a:p>
          <a:p>
            <a:pPr algn="just"/>
            <a:endParaRPr lang="es-MX" sz="1700" b="1" dirty="0">
              <a:solidFill>
                <a:srgbClr val="000000"/>
              </a:solidFill>
              <a:latin typeface="Montserrat" panose="00000500000000000000" pitchFamily="2" charset="0"/>
            </a:endParaRPr>
          </a:p>
          <a:p>
            <a:pPr algn="just"/>
            <a:endParaRPr lang="es-MX" sz="1700" b="1" dirty="0">
              <a:solidFill>
                <a:srgbClr val="000000"/>
              </a:solidFill>
              <a:latin typeface="Montserrat" panose="00000500000000000000" pitchFamily="2" charset="0"/>
            </a:endParaRPr>
          </a:p>
        </p:txBody>
      </p:sp>
      <p:sp>
        <p:nvSpPr>
          <p:cNvPr id="16" name="object 18">
            <a:extLst>
              <a:ext uri="{FF2B5EF4-FFF2-40B4-BE49-F238E27FC236}">
                <a16:creationId xmlns:a16="http://schemas.microsoft.com/office/drawing/2014/main" xmlns="" id="{9E820B7D-44EA-47AE-A4CF-FC25A71D3A7F}"/>
              </a:ext>
            </a:extLst>
          </p:cNvPr>
          <p:cNvSpPr/>
          <p:nvPr/>
        </p:nvSpPr>
        <p:spPr>
          <a:xfrm>
            <a:off x="3644340" y="5282388"/>
            <a:ext cx="744395" cy="115966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623438"/>
            <a:endParaRPr sz="1227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7" name="object 19">
            <a:extLst>
              <a:ext uri="{FF2B5EF4-FFF2-40B4-BE49-F238E27FC236}">
                <a16:creationId xmlns:a16="http://schemas.microsoft.com/office/drawing/2014/main" xmlns="" id="{664520B4-B0B6-4D04-A712-FCB092EF4BCC}"/>
              </a:ext>
            </a:extLst>
          </p:cNvPr>
          <p:cNvSpPr/>
          <p:nvPr/>
        </p:nvSpPr>
        <p:spPr>
          <a:xfrm>
            <a:off x="3644340" y="5282388"/>
            <a:ext cx="744395" cy="115966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623438"/>
            <a:endParaRPr sz="1227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xmlns="" id="{7D73758E-B286-4B4F-A0BF-CDA5BFB41AAF}"/>
              </a:ext>
            </a:extLst>
          </p:cNvPr>
          <p:cNvSpPr txBox="1"/>
          <p:nvPr/>
        </p:nvSpPr>
        <p:spPr>
          <a:xfrm>
            <a:off x="1138120" y="965920"/>
            <a:ext cx="10406604" cy="42473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es-MX"/>
            </a:defPPr>
            <a:lvl1pPr algn="ctr">
              <a:lnSpc>
                <a:spcPct val="90000"/>
              </a:lnSpc>
              <a:spcBef>
                <a:spcPct val="0"/>
              </a:spcBef>
              <a:buNone/>
              <a:defRPr sz="2400" b="1">
                <a:solidFill>
                  <a:srgbClr val="A11D3F"/>
                </a:solidFill>
                <a:latin typeface="Montserrat" panose="00000500000000000000" pitchFamily="2" charset="0"/>
                <a:ea typeface="+mj-ea"/>
                <a:cs typeface="Times New Roman" panose="02020603050405020304" pitchFamily="18" charset="0"/>
              </a:defRPr>
            </a:lvl1pPr>
          </a:lstStyle>
          <a:p>
            <a:r>
              <a:rPr lang="es-MX" dirty="0"/>
              <a:t>Elementos fundamentales de la nueva </a:t>
            </a:r>
            <a:r>
              <a:rPr lang="es-MX" dirty="0" smtClean="0"/>
              <a:t>visión</a:t>
            </a:r>
            <a:endParaRPr lang="es-MX" dirty="0"/>
          </a:p>
        </p:txBody>
      </p:sp>
      <p:pic>
        <p:nvPicPr>
          <p:cNvPr id="18" name="Imagen 17">
            <a:extLst>
              <a:ext uri="{FF2B5EF4-FFF2-40B4-BE49-F238E27FC236}">
                <a16:creationId xmlns:a16="http://schemas.microsoft.com/office/drawing/2014/main" xmlns="" id="{21D98185-1476-4A4A-8416-604E387944AC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6000" y="146773"/>
            <a:ext cx="5400000" cy="604662"/>
          </a:xfrm>
          <a:prstGeom prst="rect">
            <a:avLst/>
          </a:prstGeom>
        </p:spPr>
      </p:pic>
      <p:graphicFrame>
        <p:nvGraphicFramePr>
          <p:cNvPr id="12" name="Diagrama 11"/>
          <p:cNvGraphicFramePr/>
          <p:nvPr>
            <p:extLst>
              <p:ext uri="{D42A27DB-BD31-4B8C-83A1-F6EECF244321}">
                <p14:modId xmlns:p14="http://schemas.microsoft.com/office/powerpoint/2010/main" val="1862909654"/>
              </p:ext>
            </p:extLst>
          </p:nvPr>
        </p:nvGraphicFramePr>
        <p:xfrm>
          <a:off x="689019" y="1657051"/>
          <a:ext cx="10516276" cy="500072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</p:spTree>
    <p:extLst>
      <p:ext uri="{BB962C8B-B14F-4D97-AF65-F5344CB8AC3E}">
        <p14:creationId xmlns:p14="http://schemas.microsoft.com/office/powerpoint/2010/main" val="33293329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Grupo 25">
            <a:extLst>
              <a:ext uri="{FF2B5EF4-FFF2-40B4-BE49-F238E27FC236}">
                <a16:creationId xmlns:a16="http://schemas.microsoft.com/office/drawing/2014/main" xmlns="" id="{094FC3BD-6BFB-4D95-A7C5-919B4F2341B1}"/>
              </a:ext>
            </a:extLst>
          </p:cNvPr>
          <p:cNvGrpSpPr/>
          <p:nvPr/>
        </p:nvGrpSpPr>
        <p:grpSpPr>
          <a:xfrm>
            <a:off x="-2" y="-2758"/>
            <a:ext cx="12192002" cy="6860758"/>
            <a:chOff x="-1" y="3246"/>
            <a:chExt cx="12192001" cy="6854754"/>
          </a:xfrm>
        </p:grpSpPr>
        <p:pic>
          <p:nvPicPr>
            <p:cNvPr id="27" name="Imagen 26">
              <a:extLst>
                <a:ext uri="{FF2B5EF4-FFF2-40B4-BE49-F238E27FC236}">
                  <a16:creationId xmlns:a16="http://schemas.microsoft.com/office/drawing/2014/main" xmlns="" id="{5929FDF6-A3E8-4A28-A052-58601C9825B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6451"/>
            <a:stretch/>
          </p:blipFill>
          <p:spPr>
            <a:xfrm>
              <a:off x="-1" y="3246"/>
              <a:ext cx="6341423" cy="6854754"/>
            </a:xfrm>
            <a:prstGeom prst="rect">
              <a:avLst/>
            </a:prstGeom>
          </p:spPr>
        </p:pic>
        <p:pic>
          <p:nvPicPr>
            <p:cNvPr id="36" name="Imagen 35">
              <a:extLst>
                <a:ext uri="{FF2B5EF4-FFF2-40B4-BE49-F238E27FC236}">
                  <a16:creationId xmlns:a16="http://schemas.microsoft.com/office/drawing/2014/main" xmlns="" id="{AE5F6DEB-D743-4785-843D-C28F1AD4D14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6451"/>
            <a:stretch/>
          </p:blipFill>
          <p:spPr>
            <a:xfrm flipH="1">
              <a:off x="5850577" y="3246"/>
              <a:ext cx="6341423" cy="6854754"/>
            </a:xfrm>
            <a:prstGeom prst="rect">
              <a:avLst/>
            </a:prstGeom>
          </p:spPr>
        </p:pic>
      </p:grpSp>
      <p:sp>
        <p:nvSpPr>
          <p:cNvPr id="13" name="Rectángulo 12"/>
          <p:cNvSpPr/>
          <p:nvPr/>
        </p:nvSpPr>
        <p:spPr>
          <a:xfrm>
            <a:off x="1007724" y="1810464"/>
            <a:ext cx="10406604" cy="24468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es-MX" sz="1700" b="1" dirty="0">
              <a:solidFill>
                <a:srgbClr val="000000"/>
              </a:solidFill>
              <a:latin typeface="Montserrat" panose="00000500000000000000" pitchFamily="2" charset="0"/>
            </a:endParaRPr>
          </a:p>
          <a:p>
            <a:pPr algn="just"/>
            <a:endParaRPr lang="es-MX" sz="1700" b="1" dirty="0">
              <a:solidFill>
                <a:srgbClr val="000000"/>
              </a:solidFill>
              <a:latin typeface="Montserrat" panose="00000500000000000000" pitchFamily="2" charset="0"/>
            </a:endParaRPr>
          </a:p>
          <a:p>
            <a:pPr algn="just"/>
            <a:endParaRPr lang="es-MX" sz="1700" b="1" dirty="0">
              <a:solidFill>
                <a:srgbClr val="000000"/>
              </a:solidFill>
              <a:latin typeface="Montserrat" panose="00000500000000000000" pitchFamily="2" charset="0"/>
            </a:endParaRPr>
          </a:p>
          <a:p>
            <a:pPr algn="just"/>
            <a:endParaRPr lang="es-MX" sz="1700" b="1" dirty="0">
              <a:solidFill>
                <a:srgbClr val="000000"/>
              </a:solidFill>
              <a:latin typeface="Montserrat" panose="00000500000000000000" pitchFamily="2" charset="0"/>
            </a:endParaRPr>
          </a:p>
          <a:p>
            <a:pPr algn="just"/>
            <a:endParaRPr lang="es-MX" sz="1700" b="1" dirty="0">
              <a:solidFill>
                <a:srgbClr val="000000"/>
              </a:solidFill>
              <a:latin typeface="Montserrat" panose="00000500000000000000" pitchFamily="2" charset="0"/>
            </a:endParaRPr>
          </a:p>
          <a:p>
            <a:pPr algn="just"/>
            <a:endParaRPr lang="es-MX" sz="1700" b="1" dirty="0">
              <a:solidFill>
                <a:srgbClr val="000000"/>
              </a:solidFill>
              <a:latin typeface="Montserrat" panose="00000500000000000000" pitchFamily="2" charset="0"/>
            </a:endParaRPr>
          </a:p>
          <a:p>
            <a:pPr algn="just"/>
            <a:endParaRPr lang="es-MX" sz="1700" b="1" dirty="0">
              <a:solidFill>
                <a:srgbClr val="000000"/>
              </a:solidFill>
              <a:latin typeface="Montserrat" panose="00000500000000000000" pitchFamily="2" charset="0"/>
            </a:endParaRPr>
          </a:p>
          <a:p>
            <a:pPr algn="just"/>
            <a:endParaRPr lang="es-MX" sz="1700" b="1" dirty="0">
              <a:solidFill>
                <a:srgbClr val="000000"/>
              </a:solidFill>
              <a:latin typeface="Montserrat" panose="00000500000000000000" pitchFamily="2" charset="0"/>
            </a:endParaRPr>
          </a:p>
          <a:p>
            <a:pPr algn="just"/>
            <a:endParaRPr lang="es-MX" sz="1700" b="1" dirty="0">
              <a:solidFill>
                <a:srgbClr val="000000"/>
              </a:solidFill>
              <a:latin typeface="Montserrat" panose="00000500000000000000" pitchFamily="2" charset="0"/>
            </a:endParaRPr>
          </a:p>
        </p:txBody>
      </p:sp>
      <p:sp>
        <p:nvSpPr>
          <p:cNvPr id="8" name="Rectángulo 7"/>
          <p:cNvSpPr/>
          <p:nvPr/>
        </p:nvSpPr>
        <p:spPr>
          <a:xfrm>
            <a:off x="1007724" y="1810464"/>
            <a:ext cx="10406604" cy="1138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es-MX" sz="1700" b="1" dirty="0">
              <a:solidFill>
                <a:srgbClr val="000000"/>
              </a:solidFill>
              <a:latin typeface="Montserrat" panose="00000500000000000000" pitchFamily="2" charset="0"/>
            </a:endParaRPr>
          </a:p>
          <a:p>
            <a:pPr algn="just"/>
            <a:endParaRPr lang="es-MX" sz="1700" b="1" dirty="0">
              <a:solidFill>
                <a:srgbClr val="000000"/>
              </a:solidFill>
              <a:latin typeface="Montserrat" panose="00000500000000000000" pitchFamily="2" charset="0"/>
            </a:endParaRPr>
          </a:p>
          <a:p>
            <a:pPr algn="just"/>
            <a:endParaRPr lang="es-MX" sz="1700" b="1" dirty="0">
              <a:solidFill>
                <a:srgbClr val="000000"/>
              </a:solidFill>
              <a:latin typeface="Montserrat" panose="00000500000000000000" pitchFamily="2" charset="0"/>
            </a:endParaRPr>
          </a:p>
          <a:p>
            <a:pPr algn="just"/>
            <a:endParaRPr lang="es-MX" sz="1700" b="1" dirty="0">
              <a:solidFill>
                <a:srgbClr val="000000"/>
              </a:solidFill>
              <a:latin typeface="Montserrat" panose="00000500000000000000" pitchFamily="2" charset="0"/>
            </a:endParaRPr>
          </a:p>
        </p:txBody>
      </p:sp>
      <p:sp>
        <p:nvSpPr>
          <p:cNvPr id="16" name="object 18">
            <a:extLst>
              <a:ext uri="{FF2B5EF4-FFF2-40B4-BE49-F238E27FC236}">
                <a16:creationId xmlns:a16="http://schemas.microsoft.com/office/drawing/2014/main" xmlns="" id="{9E820B7D-44EA-47AE-A4CF-FC25A71D3A7F}"/>
              </a:ext>
            </a:extLst>
          </p:cNvPr>
          <p:cNvSpPr/>
          <p:nvPr/>
        </p:nvSpPr>
        <p:spPr>
          <a:xfrm>
            <a:off x="3644340" y="5282388"/>
            <a:ext cx="744395" cy="115966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623438"/>
            <a:endParaRPr sz="1227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7" name="object 19">
            <a:extLst>
              <a:ext uri="{FF2B5EF4-FFF2-40B4-BE49-F238E27FC236}">
                <a16:creationId xmlns:a16="http://schemas.microsoft.com/office/drawing/2014/main" xmlns="" id="{664520B4-B0B6-4D04-A712-FCB092EF4BCC}"/>
              </a:ext>
            </a:extLst>
          </p:cNvPr>
          <p:cNvSpPr/>
          <p:nvPr/>
        </p:nvSpPr>
        <p:spPr>
          <a:xfrm>
            <a:off x="3644340" y="5282388"/>
            <a:ext cx="744395" cy="115966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623438"/>
            <a:endParaRPr sz="1227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18" name="Imagen 17">
            <a:extLst>
              <a:ext uri="{FF2B5EF4-FFF2-40B4-BE49-F238E27FC236}">
                <a16:creationId xmlns:a16="http://schemas.microsoft.com/office/drawing/2014/main" xmlns="" id="{21D98185-1476-4A4A-8416-604E387944AC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6000" y="146773"/>
            <a:ext cx="5400000" cy="604662"/>
          </a:xfrm>
          <a:prstGeom prst="rect">
            <a:avLst/>
          </a:prstGeom>
        </p:spPr>
      </p:pic>
      <p:graphicFrame>
        <p:nvGraphicFramePr>
          <p:cNvPr id="3" name="Diagrama 2">
            <a:extLst>
              <a:ext uri="{FF2B5EF4-FFF2-40B4-BE49-F238E27FC236}">
                <a16:creationId xmlns:a16="http://schemas.microsoft.com/office/drawing/2014/main" xmlns="" id="{7BA67AEF-1ED1-4B52-B1A7-898E01BB475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273197676"/>
              </p:ext>
            </p:extLst>
          </p:nvPr>
        </p:nvGraphicFramePr>
        <p:xfrm>
          <a:off x="1481422" y="1023389"/>
          <a:ext cx="9720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</p:spTree>
    <p:extLst>
      <p:ext uri="{BB962C8B-B14F-4D97-AF65-F5344CB8AC3E}">
        <p14:creationId xmlns:p14="http://schemas.microsoft.com/office/powerpoint/2010/main" val="206308381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Grupo 25">
            <a:extLst>
              <a:ext uri="{FF2B5EF4-FFF2-40B4-BE49-F238E27FC236}">
                <a16:creationId xmlns:a16="http://schemas.microsoft.com/office/drawing/2014/main" xmlns="" id="{094FC3BD-6BFB-4D95-A7C5-919B4F2341B1}"/>
              </a:ext>
            </a:extLst>
          </p:cNvPr>
          <p:cNvGrpSpPr/>
          <p:nvPr/>
        </p:nvGrpSpPr>
        <p:grpSpPr>
          <a:xfrm>
            <a:off x="-2" y="-2758"/>
            <a:ext cx="12192002" cy="6860758"/>
            <a:chOff x="-1" y="3246"/>
            <a:chExt cx="12192001" cy="6854754"/>
          </a:xfrm>
        </p:grpSpPr>
        <p:pic>
          <p:nvPicPr>
            <p:cNvPr id="27" name="Imagen 26">
              <a:extLst>
                <a:ext uri="{FF2B5EF4-FFF2-40B4-BE49-F238E27FC236}">
                  <a16:creationId xmlns:a16="http://schemas.microsoft.com/office/drawing/2014/main" xmlns="" id="{5929FDF6-A3E8-4A28-A052-58601C9825B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6451"/>
            <a:stretch/>
          </p:blipFill>
          <p:spPr>
            <a:xfrm>
              <a:off x="-1" y="3246"/>
              <a:ext cx="6341423" cy="6854754"/>
            </a:xfrm>
            <a:prstGeom prst="rect">
              <a:avLst/>
            </a:prstGeom>
          </p:spPr>
        </p:pic>
        <p:pic>
          <p:nvPicPr>
            <p:cNvPr id="36" name="Imagen 35">
              <a:extLst>
                <a:ext uri="{FF2B5EF4-FFF2-40B4-BE49-F238E27FC236}">
                  <a16:creationId xmlns:a16="http://schemas.microsoft.com/office/drawing/2014/main" xmlns="" id="{AE5F6DEB-D743-4785-843D-C28F1AD4D14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6451"/>
            <a:stretch/>
          </p:blipFill>
          <p:spPr>
            <a:xfrm flipH="1">
              <a:off x="5850577" y="3246"/>
              <a:ext cx="6341423" cy="6854754"/>
            </a:xfrm>
            <a:prstGeom prst="rect">
              <a:avLst/>
            </a:prstGeom>
          </p:spPr>
        </p:pic>
      </p:grpSp>
      <p:sp>
        <p:nvSpPr>
          <p:cNvPr id="13" name="Rectángulo 12"/>
          <p:cNvSpPr/>
          <p:nvPr/>
        </p:nvSpPr>
        <p:spPr>
          <a:xfrm>
            <a:off x="1007724" y="1810464"/>
            <a:ext cx="10406604" cy="24468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es-MX" sz="1700" b="1" dirty="0">
              <a:solidFill>
                <a:srgbClr val="000000"/>
              </a:solidFill>
              <a:latin typeface="Montserrat" panose="00000500000000000000" pitchFamily="2" charset="0"/>
            </a:endParaRPr>
          </a:p>
          <a:p>
            <a:pPr algn="just"/>
            <a:endParaRPr lang="es-MX" sz="1700" b="1" dirty="0">
              <a:solidFill>
                <a:srgbClr val="000000"/>
              </a:solidFill>
              <a:latin typeface="Montserrat" panose="00000500000000000000" pitchFamily="2" charset="0"/>
            </a:endParaRPr>
          </a:p>
          <a:p>
            <a:pPr algn="just"/>
            <a:endParaRPr lang="es-MX" sz="1700" b="1" dirty="0">
              <a:solidFill>
                <a:srgbClr val="000000"/>
              </a:solidFill>
              <a:latin typeface="Montserrat" panose="00000500000000000000" pitchFamily="2" charset="0"/>
            </a:endParaRPr>
          </a:p>
          <a:p>
            <a:pPr algn="just"/>
            <a:endParaRPr lang="es-MX" sz="1700" b="1" dirty="0">
              <a:solidFill>
                <a:srgbClr val="000000"/>
              </a:solidFill>
              <a:latin typeface="Montserrat" panose="00000500000000000000" pitchFamily="2" charset="0"/>
            </a:endParaRPr>
          </a:p>
          <a:p>
            <a:pPr algn="just"/>
            <a:endParaRPr lang="es-MX" sz="1700" b="1" dirty="0">
              <a:solidFill>
                <a:srgbClr val="000000"/>
              </a:solidFill>
              <a:latin typeface="Montserrat" panose="00000500000000000000" pitchFamily="2" charset="0"/>
            </a:endParaRPr>
          </a:p>
          <a:p>
            <a:pPr algn="just"/>
            <a:endParaRPr lang="es-MX" sz="1700" b="1" dirty="0">
              <a:solidFill>
                <a:srgbClr val="000000"/>
              </a:solidFill>
              <a:latin typeface="Montserrat" panose="00000500000000000000" pitchFamily="2" charset="0"/>
            </a:endParaRPr>
          </a:p>
          <a:p>
            <a:pPr algn="just"/>
            <a:endParaRPr lang="es-MX" sz="1700" b="1" dirty="0">
              <a:solidFill>
                <a:srgbClr val="000000"/>
              </a:solidFill>
              <a:latin typeface="Montserrat" panose="00000500000000000000" pitchFamily="2" charset="0"/>
            </a:endParaRPr>
          </a:p>
          <a:p>
            <a:pPr algn="just"/>
            <a:endParaRPr lang="es-MX" sz="1700" b="1" dirty="0">
              <a:solidFill>
                <a:srgbClr val="000000"/>
              </a:solidFill>
              <a:latin typeface="Montserrat" panose="00000500000000000000" pitchFamily="2" charset="0"/>
            </a:endParaRPr>
          </a:p>
          <a:p>
            <a:pPr algn="just"/>
            <a:endParaRPr lang="es-MX" sz="1700" b="1" dirty="0">
              <a:solidFill>
                <a:srgbClr val="000000"/>
              </a:solidFill>
              <a:latin typeface="Montserrat" panose="00000500000000000000" pitchFamily="2" charset="0"/>
            </a:endParaRPr>
          </a:p>
        </p:txBody>
      </p:sp>
      <p:sp>
        <p:nvSpPr>
          <p:cNvPr id="8" name="Rectángulo 7"/>
          <p:cNvSpPr/>
          <p:nvPr/>
        </p:nvSpPr>
        <p:spPr>
          <a:xfrm>
            <a:off x="1007724" y="1810464"/>
            <a:ext cx="10406604" cy="1138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es-MX" sz="1700" b="1" dirty="0">
              <a:solidFill>
                <a:srgbClr val="000000"/>
              </a:solidFill>
              <a:latin typeface="Montserrat" panose="00000500000000000000" pitchFamily="2" charset="0"/>
            </a:endParaRPr>
          </a:p>
          <a:p>
            <a:pPr algn="just"/>
            <a:endParaRPr lang="es-MX" sz="1700" b="1" dirty="0">
              <a:solidFill>
                <a:srgbClr val="000000"/>
              </a:solidFill>
              <a:latin typeface="Montserrat" panose="00000500000000000000" pitchFamily="2" charset="0"/>
            </a:endParaRPr>
          </a:p>
          <a:p>
            <a:pPr algn="just"/>
            <a:endParaRPr lang="es-MX" sz="1700" b="1" dirty="0">
              <a:solidFill>
                <a:srgbClr val="000000"/>
              </a:solidFill>
              <a:latin typeface="Montserrat" panose="00000500000000000000" pitchFamily="2" charset="0"/>
            </a:endParaRPr>
          </a:p>
          <a:p>
            <a:pPr algn="just"/>
            <a:endParaRPr lang="es-MX" sz="1700" b="1" dirty="0">
              <a:solidFill>
                <a:srgbClr val="000000"/>
              </a:solidFill>
              <a:latin typeface="Montserrat" panose="00000500000000000000" pitchFamily="2" charset="0"/>
            </a:endParaRPr>
          </a:p>
        </p:txBody>
      </p:sp>
      <p:sp>
        <p:nvSpPr>
          <p:cNvPr id="16" name="object 18">
            <a:extLst>
              <a:ext uri="{FF2B5EF4-FFF2-40B4-BE49-F238E27FC236}">
                <a16:creationId xmlns:a16="http://schemas.microsoft.com/office/drawing/2014/main" xmlns="" id="{9E820B7D-44EA-47AE-A4CF-FC25A71D3A7F}"/>
              </a:ext>
            </a:extLst>
          </p:cNvPr>
          <p:cNvSpPr/>
          <p:nvPr/>
        </p:nvSpPr>
        <p:spPr>
          <a:xfrm>
            <a:off x="3644340" y="5282388"/>
            <a:ext cx="744395" cy="115966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623438"/>
            <a:endParaRPr sz="1227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7" name="object 19">
            <a:extLst>
              <a:ext uri="{FF2B5EF4-FFF2-40B4-BE49-F238E27FC236}">
                <a16:creationId xmlns:a16="http://schemas.microsoft.com/office/drawing/2014/main" xmlns="" id="{664520B4-B0B6-4D04-A712-FCB092EF4BCC}"/>
              </a:ext>
            </a:extLst>
          </p:cNvPr>
          <p:cNvSpPr/>
          <p:nvPr/>
        </p:nvSpPr>
        <p:spPr>
          <a:xfrm>
            <a:off x="3644340" y="5282388"/>
            <a:ext cx="744395" cy="115966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623438"/>
            <a:endParaRPr sz="1227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18" name="Imagen 17">
            <a:extLst>
              <a:ext uri="{FF2B5EF4-FFF2-40B4-BE49-F238E27FC236}">
                <a16:creationId xmlns:a16="http://schemas.microsoft.com/office/drawing/2014/main" xmlns="" id="{21D98185-1476-4A4A-8416-604E387944AC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6000" y="146773"/>
            <a:ext cx="5400000" cy="604662"/>
          </a:xfrm>
          <a:prstGeom prst="rect">
            <a:avLst/>
          </a:prstGeom>
        </p:spPr>
      </p:pic>
      <p:graphicFrame>
        <p:nvGraphicFramePr>
          <p:cNvPr id="3" name="Diagrama 2">
            <a:extLst>
              <a:ext uri="{FF2B5EF4-FFF2-40B4-BE49-F238E27FC236}">
                <a16:creationId xmlns:a16="http://schemas.microsoft.com/office/drawing/2014/main" xmlns="" id="{7BA67AEF-1ED1-4B52-B1A7-898E01BB475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253574097"/>
              </p:ext>
            </p:extLst>
          </p:nvPr>
        </p:nvGraphicFramePr>
        <p:xfrm>
          <a:off x="1481422" y="1023389"/>
          <a:ext cx="9720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</p:spTree>
    <p:extLst>
      <p:ext uri="{BB962C8B-B14F-4D97-AF65-F5344CB8AC3E}">
        <p14:creationId xmlns:p14="http://schemas.microsoft.com/office/powerpoint/2010/main" val="421432108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Grupo 25">
            <a:extLst>
              <a:ext uri="{FF2B5EF4-FFF2-40B4-BE49-F238E27FC236}">
                <a16:creationId xmlns:a16="http://schemas.microsoft.com/office/drawing/2014/main" xmlns="" id="{094FC3BD-6BFB-4D95-A7C5-919B4F2341B1}"/>
              </a:ext>
            </a:extLst>
          </p:cNvPr>
          <p:cNvGrpSpPr/>
          <p:nvPr/>
        </p:nvGrpSpPr>
        <p:grpSpPr>
          <a:xfrm>
            <a:off x="0" y="0"/>
            <a:ext cx="12192002" cy="6860758"/>
            <a:chOff x="-1" y="3246"/>
            <a:chExt cx="12192001" cy="6854754"/>
          </a:xfrm>
        </p:grpSpPr>
        <p:pic>
          <p:nvPicPr>
            <p:cNvPr id="27" name="Imagen 26">
              <a:extLst>
                <a:ext uri="{FF2B5EF4-FFF2-40B4-BE49-F238E27FC236}">
                  <a16:creationId xmlns:a16="http://schemas.microsoft.com/office/drawing/2014/main" xmlns="" id="{5929FDF6-A3E8-4A28-A052-58601C9825B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6451"/>
            <a:stretch/>
          </p:blipFill>
          <p:spPr>
            <a:xfrm>
              <a:off x="-1" y="3246"/>
              <a:ext cx="6341423" cy="6854754"/>
            </a:xfrm>
            <a:prstGeom prst="rect">
              <a:avLst/>
            </a:prstGeom>
          </p:spPr>
        </p:pic>
        <p:pic>
          <p:nvPicPr>
            <p:cNvPr id="36" name="Imagen 35">
              <a:extLst>
                <a:ext uri="{FF2B5EF4-FFF2-40B4-BE49-F238E27FC236}">
                  <a16:creationId xmlns:a16="http://schemas.microsoft.com/office/drawing/2014/main" xmlns="" id="{AE5F6DEB-D743-4785-843D-C28F1AD4D14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6451"/>
            <a:stretch/>
          </p:blipFill>
          <p:spPr>
            <a:xfrm flipH="1">
              <a:off x="5850577" y="3246"/>
              <a:ext cx="6341423" cy="6854754"/>
            </a:xfrm>
            <a:prstGeom prst="rect">
              <a:avLst/>
            </a:prstGeom>
          </p:spPr>
        </p:pic>
      </p:grpSp>
      <p:sp>
        <p:nvSpPr>
          <p:cNvPr id="13" name="Rectángulo 12"/>
          <p:cNvSpPr/>
          <p:nvPr/>
        </p:nvSpPr>
        <p:spPr>
          <a:xfrm>
            <a:off x="1007724" y="1810464"/>
            <a:ext cx="10406604" cy="24468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es-MX" sz="1700" b="1" dirty="0">
              <a:solidFill>
                <a:srgbClr val="000000"/>
              </a:solidFill>
              <a:latin typeface="Montserrat" panose="00000500000000000000" pitchFamily="2" charset="0"/>
            </a:endParaRPr>
          </a:p>
          <a:p>
            <a:pPr algn="just"/>
            <a:endParaRPr lang="es-MX" sz="1700" b="1" dirty="0">
              <a:solidFill>
                <a:srgbClr val="000000"/>
              </a:solidFill>
              <a:latin typeface="Montserrat" panose="00000500000000000000" pitchFamily="2" charset="0"/>
            </a:endParaRPr>
          </a:p>
          <a:p>
            <a:pPr algn="just"/>
            <a:endParaRPr lang="es-MX" sz="1700" b="1" dirty="0">
              <a:solidFill>
                <a:srgbClr val="000000"/>
              </a:solidFill>
              <a:latin typeface="Montserrat" panose="00000500000000000000" pitchFamily="2" charset="0"/>
            </a:endParaRPr>
          </a:p>
          <a:p>
            <a:pPr algn="just"/>
            <a:endParaRPr lang="es-MX" sz="1700" b="1" dirty="0">
              <a:solidFill>
                <a:srgbClr val="000000"/>
              </a:solidFill>
              <a:latin typeface="Montserrat" panose="00000500000000000000" pitchFamily="2" charset="0"/>
            </a:endParaRPr>
          </a:p>
          <a:p>
            <a:pPr algn="just"/>
            <a:endParaRPr lang="es-MX" sz="1700" b="1" dirty="0">
              <a:solidFill>
                <a:srgbClr val="000000"/>
              </a:solidFill>
              <a:latin typeface="Montserrat" panose="00000500000000000000" pitchFamily="2" charset="0"/>
            </a:endParaRPr>
          </a:p>
          <a:p>
            <a:pPr algn="just"/>
            <a:endParaRPr lang="es-MX" sz="1700" b="1" dirty="0">
              <a:solidFill>
                <a:srgbClr val="000000"/>
              </a:solidFill>
              <a:latin typeface="Montserrat" panose="00000500000000000000" pitchFamily="2" charset="0"/>
            </a:endParaRPr>
          </a:p>
          <a:p>
            <a:pPr algn="just"/>
            <a:endParaRPr lang="es-MX" sz="1700" b="1" dirty="0">
              <a:solidFill>
                <a:srgbClr val="000000"/>
              </a:solidFill>
              <a:latin typeface="Montserrat" panose="00000500000000000000" pitchFamily="2" charset="0"/>
            </a:endParaRPr>
          </a:p>
          <a:p>
            <a:pPr algn="just"/>
            <a:endParaRPr lang="es-MX" sz="1700" b="1" dirty="0">
              <a:solidFill>
                <a:srgbClr val="000000"/>
              </a:solidFill>
              <a:latin typeface="Montserrat" panose="00000500000000000000" pitchFamily="2" charset="0"/>
            </a:endParaRPr>
          </a:p>
          <a:p>
            <a:pPr algn="just"/>
            <a:endParaRPr lang="es-MX" sz="1700" b="1" dirty="0">
              <a:solidFill>
                <a:srgbClr val="000000"/>
              </a:solidFill>
              <a:latin typeface="Montserrat" panose="00000500000000000000" pitchFamily="2" charset="0"/>
            </a:endParaRPr>
          </a:p>
        </p:txBody>
      </p:sp>
      <p:sp>
        <p:nvSpPr>
          <p:cNvPr id="8" name="Rectángulo 7"/>
          <p:cNvSpPr/>
          <p:nvPr/>
        </p:nvSpPr>
        <p:spPr>
          <a:xfrm>
            <a:off x="1007724" y="1810464"/>
            <a:ext cx="10406604" cy="1138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es-MX" sz="1700" b="1" dirty="0">
              <a:solidFill>
                <a:srgbClr val="000000"/>
              </a:solidFill>
              <a:latin typeface="Montserrat" panose="00000500000000000000" pitchFamily="2" charset="0"/>
            </a:endParaRPr>
          </a:p>
          <a:p>
            <a:pPr algn="just"/>
            <a:endParaRPr lang="es-MX" sz="1700" b="1" dirty="0">
              <a:solidFill>
                <a:srgbClr val="000000"/>
              </a:solidFill>
              <a:latin typeface="Montserrat" panose="00000500000000000000" pitchFamily="2" charset="0"/>
            </a:endParaRPr>
          </a:p>
          <a:p>
            <a:pPr algn="just"/>
            <a:endParaRPr lang="es-MX" sz="1700" b="1" dirty="0">
              <a:solidFill>
                <a:srgbClr val="000000"/>
              </a:solidFill>
              <a:latin typeface="Montserrat" panose="00000500000000000000" pitchFamily="2" charset="0"/>
            </a:endParaRPr>
          </a:p>
          <a:p>
            <a:pPr algn="just"/>
            <a:endParaRPr lang="es-MX" sz="1700" b="1" dirty="0">
              <a:solidFill>
                <a:srgbClr val="000000"/>
              </a:solidFill>
              <a:latin typeface="Montserrat" panose="00000500000000000000" pitchFamily="2" charset="0"/>
            </a:endParaRPr>
          </a:p>
        </p:txBody>
      </p:sp>
      <p:sp>
        <p:nvSpPr>
          <p:cNvPr id="16" name="object 18">
            <a:extLst>
              <a:ext uri="{FF2B5EF4-FFF2-40B4-BE49-F238E27FC236}">
                <a16:creationId xmlns:a16="http://schemas.microsoft.com/office/drawing/2014/main" xmlns="" id="{9E820B7D-44EA-47AE-A4CF-FC25A71D3A7F}"/>
              </a:ext>
            </a:extLst>
          </p:cNvPr>
          <p:cNvSpPr/>
          <p:nvPr/>
        </p:nvSpPr>
        <p:spPr>
          <a:xfrm>
            <a:off x="3644340" y="5282388"/>
            <a:ext cx="744395" cy="115966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623438"/>
            <a:endParaRPr sz="1227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7" name="object 19">
            <a:extLst>
              <a:ext uri="{FF2B5EF4-FFF2-40B4-BE49-F238E27FC236}">
                <a16:creationId xmlns:a16="http://schemas.microsoft.com/office/drawing/2014/main" xmlns="" id="{664520B4-B0B6-4D04-A712-FCB092EF4BCC}"/>
              </a:ext>
            </a:extLst>
          </p:cNvPr>
          <p:cNvSpPr/>
          <p:nvPr/>
        </p:nvSpPr>
        <p:spPr>
          <a:xfrm>
            <a:off x="3644340" y="5282388"/>
            <a:ext cx="744395" cy="115966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623438"/>
            <a:endParaRPr sz="1227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xmlns="" id="{7D73758E-B286-4B4F-A0BF-CDA5BFB41AAF}"/>
              </a:ext>
            </a:extLst>
          </p:cNvPr>
          <p:cNvSpPr txBox="1"/>
          <p:nvPr/>
        </p:nvSpPr>
        <p:spPr>
          <a:xfrm>
            <a:off x="1138120" y="965920"/>
            <a:ext cx="10406604" cy="42473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es-MX"/>
            </a:defPPr>
            <a:lvl1pPr algn="ctr">
              <a:lnSpc>
                <a:spcPct val="90000"/>
              </a:lnSpc>
              <a:spcBef>
                <a:spcPct val="0"/>
              </a:spcBef>
              <a:buNone/>
              <a:defRPr sz="2400" b="1">
                <a:solidFill>
                  <a:srgbClr val="A11D3F"/>
                </a:solidFill>
                <a:latin typeface="Montserrat" panose="00000500000000000000" pitchFamily="2" charset="0"/>
                <a:ea typeface="+mj-ea"/>
                <a:cs typeface="Times New Roman" panose="02020603050405020304" pitchFamily="18" charset="0"/>
              </a:defRPr>
            </a:lvl1pPr>
          </a:lstStyle>
          <a:p>
            <a:r>
              <a:rPr lang="es-MX" dirty="0"/>
              <a:t>Atención de quejas y denuncias</a:t>
            </a:r>
          </a:p>
        </p:txBody>
      </p:sp>
      <p:pic>
        <p:nvPicPr>
          <p:cNvPr id="18" name="Imagen 17">
            <a:extLst>
              <a:ext uri="{FF2B5EF4-FFF2-40B4-BE49-F238E27FC236}">
                <a16:creationId xmlns:a16="http://schemas.microsoft.com/office/drawing/2014/main" xmlns="" id="{21D98185-1476-4A4A-8416-604E387944AC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6000" y="146773"/>
            <a:ext cx="5400000" cy="604662"/>
          </a:xfrm>
          <a:prstGeom prst="rect">
            <a:avLst/>
          </a:prstGeom>
        </p:spPr>
      </p:pic>
      <p:pic>
        <p:nvPicPr>
          <p:cNvPr id="12" name="Picture 4" descr="Resultado de imagen para sfp logo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785" y="2294056"/>
            <a:ext cx="1597852" cy="1512000"/>
          </a:xfrm>
          <a:prstGeom prst="rect">
            <a:avLst/>
          </a:prstGeom>
          <a:noFill/>
        </p:spPr>
      </p:pic>
      <p:sp>
        <p:nvSpPr>
          <p:cNvPr id="4" name="CuadroTexto 3"/>
          <p:cNvSpPr txBox="1"/>
          <p:nvPr/>
        </p:nvSpPr>
        <p:spPr>
          <a:xfrm>
            <a:off x="2458522" y="1926671"/>
            <a:ext cx="859536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s-MX" sz="1400" b="1" dirty="0">
                <a:latin typeface="Montserrat" panose="00000500000000000000" pitchFamily="2" charset="0"/>
              </a:rPr>
              <a:t>CORRESPONDENCIA:</a:t>
            </a:r>
            <a:r>
              <a:rPr lang="es-MX" sz="1400" dirty="0">
                <a:latin typeface="Montserrat" panose="00000500000000000000" pitchFamily="2" charset="0"/>
              </a:rPr>
              <a:t> Envía tu escrito a la Dirección General de Denuncias e Investigaciones, ubicada en Av. Insurgentes Sur No. 1735, Piso 2 Ala Norte, Guadalupe </a:t>
            </a:r>
            <a:r>
              <a:rPr lang="es-MX" sz="1400" dirty="0" err="1">
                <a:latin typeface="Montserrat" panose="00000500000000000000" pitchFamily="2" charset="0"/>
              </a:rPr>
              <a:t>Inn</a:t>
            </a:r>
            <a:r>
              <a:rPr lang="es-MX" sz="1400" dirty="0">
                <a:latin typeface="Montserrat" panose="00000500000000000000" pitchFamily="2" charset="0"/>
              </a:rPr>
              <a:t>, Álvaro Obregón, C.P. 01020, Ciudad de México </a:t>
            </a:r>
          </a:p>
          <a:p>
            <a:pPr lvl="0"/>
            <a:endParaRPr lang="es-ES" sz="1400" dirty="0">
              <a:latin typeface="Montserrat" panose="00000500000000000000" pitchFamily="2" charset="0"/>
            </a:endParaRPr>
          </a:p>
          <a:p>
            <a:pPr lvl="0"/>
            <a:r>
              <a:rPr lang="es-MX" sz="1400" b="1" dirty="0">
                <a:latin typeface="Montserrat" panose="00000500000000000000" pitchFamily="2" charset="0"/>
              </a:rPr>
              <a:t>TELEFÓNICA:</a:t>
            </a:r>
            <a:r>
              <a:rPr lang="es-MX" sz="1400" dirty="0">
                <a:latin typeface="Montserrat" panose="00000500000000000000" pitchFamily="2" charset="0"/>
              </a:rPr>
              <a:t> Del interior de la República en el 800 11 28 700 y en la Ciudad de México en el 55 2000 2000</a:t>
            </a:r>
          </a:p>
          <a:p>
            <a:pPr lvl="0"/>
            <a:endParaRPr lang="es-MX" sz="1400" dirty="0">
              <a:latin typeface="Montserrat" panose="00000500000000000000" pitchFamily="2" charset="0"/>
            </a:endParaRPr>
          </a:p>
          <a:p>
            <a:pPr lvl="0"/>
            <a:r>
              <a:rPr lang="es-MX" sz="1400" b="1" dirty="0">
                <a:latin typeface="Montserrat" panose="00000500000000000000" pitchFamily="2" charset="0"/>
              </a:rPr>
              <a:t>PRESENCIAL:</a:t>
            </a:r>
            <a:r>
              <a:rPr lang="es-MX" sz="1400" dirty="0">
                <a:latin typeface="Montserrat" panose="00000500000000000000" pitchFamily="2" charset="0"/>
              </a:rPr>
              <a:t> En el módulo 3 de la Secretaría de la Función Pública, ubicado en: Av. Insurgentes Sur 1735, Planta Baja, Guadalupe </a:t>
            </a:r>
            <a:r>
              <a:rPr lang="es-MX" sz="1400" dirty="0" err="1">
                <a:latin typeface="Montserrat" panose="00000500000000000000" pitchFamily="2" charset="0"/>
              </a:rPr>
              <a:t>Inn</a:t>
            </a:r>
            <a:r>
              <a:rPr lang="es-MX" sz="1400" dirty="0">
                <a:latin typeface="Montserrat" panose="00000500000000000000" pitchFamily="2" charset="0"/>
              </a:rPr>
              <a:t>, Álvaro Obregón, C.P. 01020, Ciudad de México.</a:t>
            </a:r>
            <a:endParaRPr lang="es-ES" sz="1400" dirty="0">
              <a:latin typeface="Montserrat" panose="00000500000000000000" pitchFamily="2" charset="0"/>
            </a:endParaRPr>
          </a:p>
        </p:txBody>
      </p:sp>
      <p:pic>
        <p:nvPicPr>
          <p:cNvPr id="15" name="Picture 6" descr="Resultado de imagen para sidec logo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6910" y="4325655"/>
            <a:ext cx="1530388" cy="10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CuadroTexto 5"/>
          <p:cNvSpPr txBox="1"/>
          <p:nvPr/>
        </p:nvSpPr>
        <p:spPr>
          <a:xfrm>
            <a:off x="2462076" y="4388601"/>
            <a:ext cx="859536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s-MX" sz="1400" b="1" dirty="0">
                <a:latin typeface="Montserrat" panose="00000500000000000000" pitchFamily="2" charset="0"/>
              </a:rPr>
              <a:t>WEB:</a:t>
            </a:r>
            <a:r>
              <a:rPr lang="es-MX" sz="1400" dirty="0">
                <a:latin typeface="Montserrat" panose="00000500000000000000" pitchFamily="2" charset="0"/>
              </a:rPr>
              <a:t> Denuncia Ciudadana de la Corrupción (SIDEC) en: </a:t>
            </a:r>
            <a:r>
              <a:rPr lang="es-MX" sz="1400" dirty="0">
                <a:latin typeface="Montserrat" panose="00000500000000000000" pitchFamily="2" charset="0"/>
                <a:hlinkClick r:id="rId8"/>
              </a:rPr>
              <a:t>https://sidec.funcionpublica.gob.mx/#!/</a:t>
            </a:r>
            <a:endParaRPr lang="es-MX" sz="1400" dirty="0">
              <a:latin typeface="Montserrat" panose="00000500000000000000" pitchFamily="2" charset="0"/>
            </a:endParaRPr>
          </a:p>
          <a:p>
            <a:pPr lvl="0"/>
            <a:endParaRPr lang="es-ES" sz="1400" dirty="0">
              <a:latin typeface="Montserrat" panose="00000500000000000000" pitchFamily="2" charset="0"/>
            </a:endParaRPr>
          </a:p>
          <a:p>
            <a:pPr lvl="0"/>
            <a:r>
              <a:rPr lang="es-ES" sz="1400" b="1" dirty="0">
                <a:latin typeface="Montserrat" panose="00000500000000000000" pitchFamily="2" charset="0"/>
              </a:rPr>
              <a:t>APLICACIÓN MÓVIL:</a:t>
            </a:r>
            <a:r>
              <a:rPr lang="es-ES" sz="1400" dirty="0">
                <a:latin typeface="Montserrat" panose="00000500000000000000" pitchFamily="2" charset="0"/>
              </a:rPr>
              <a:t> Denuncia ciudadana de la corrupción</a:t>
            </a:r>
          </a:p>
        </p:txBody>
      </p:sp>
    </p:spTree>
    <p:extLst>
      <p:ext uri="{BB962C8B-B14F-4D97-AF65-F5344CB8AC3E}">
        <p14:creationId xmlns:p14="http://schemas.microsoft.com/office/powerpoint/2010/main" val="218908012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Grupo 25">
            <a:extLst>
              <a:ext uri="{FF2B5EF4-FFF2-40B4-BE49-F238E27FC236}">
                <a16:creationId xmlns:a16="http://schemas.microsoft.com/office/drawing/2014/main" xmlns="" id="{094FC3BD-6BFB-4D95-A7C5-919B4F2341B1}"/>
              </a:ext>
            </a:extLst>
          </p:cNvPr>
          <p:cNvGrpSpPr/>
          <p:nvPr/>
        </p:nvGrpSpPr>
        <p:grpSpPr>
          <a:xfrm>
            <a:off x="0" y="0"/>
            <a:ext cx="12192002" cy="6860758"/>
            <a:chOff x="-1" y="3246"/>
            <a:chExt cx="12192001" cy="6854754"/>
          </a:xfrm>
        </p:grpSpPr>
        <p:pic>
          <p:nvPicPr>
            <p:cNvPr id="27" name="Imagen 26">
              <a:extLst>
                <a:ext uri="{FF2B5EF4-FFF2-40B4-BE49-F238E27FC236}">
                  <a16:creationId xmlns:a16="http://schemas.microsoft.com/office/drawing/2014/main" xmlns="" id="{5929FDF6-A3E8-4A28-A052-58601C9825B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6451"/>
            <a:stretch/>
          </p:blipFill>
          <p:spPr>
            <a:xfrm>
              <a:off x="-1" y="3246"/>
              <a:ext cx="6341423" cy="6854754"/>
            </a:xfrm>
            <a:prstGeom prst="rect">
              <a:avLst/>
            </a:prstGeom>
          </p:spPr>
        </p:pic>
        <p:pic>
          <p:nvPicPr>
            <p:cNvPr id="36" name="Imagen 35">
              <a:extLst>
                <a:ext uri="{FF2B5EF4-FFF2-40B4-BE49-F238E27FC236}">
                  <a16:creationId xmlns:a16="http://schemas.microsoft.com/office/drawing/2014/main" xmlns="" id="{AE5F6DEB-D743-4785-843D-C28F1AD4D14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6451"/>
            <a:stretch/>
          </p:blipFill>
          <p:spPr>
            <a:xfrm flipH="1">
              <a:off x="5850577" y="3246"/>
              <a:ext cx="6341423" cy="6854754"/>
            </a:xfrm>
            <a:prstGeom prst="rect">
              <a:avLst/>
            </a:prstGeom>
          </p:spPr>
        </p:pic>
      </p:grpSp>
      <p:sp>
        <p:nvSpPr>
          <p:cNvPr id="13" name="Rectángulo 12"/>
          <p:cNvSpPr/>
          <p:nvPr/>
        </p:nvSpPr>
        <p:spPr>
          <a:xfrm>
            <a:off x="1007724" y="1810464"/>
            <a:ext cx="10406604" cy="24468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es-MX" sz="1700" b="1" dirty="0">
              <a:solidFill>
                <a:srgbClr val="000000"/>
              </a:solidFill>
              <a:latin typeface="Montserrat" panose="00000500000000000000" pitchFamily="2" charset="0"/>
            </a:endParaRPr>
          </a:p>
          <a:p>
            <a:pPr algn="just"/>
            <a:endParaRPr lang="es-MX" sz="1700" b="1" dirty="0">
              <a:solidFill>
                <a:srgbClr val="000000"/>
              </a:solidFill>
              <a:latin typeface="Montserrat" panose="00000500000000000000" pitchFamily="2" charset="0"/>
            </a:endParaRPr>
          </a:p>
          <a:p>
            <a:pPr algn="just"/>
            <a:endParaRPr lang="es-MX" sz="1700" b="1" dirty="0">
              <a:solidFill>
                <a:srgbClr val="000000"/>
              </a:solidFill>
              <a:latin typeface="Montserrat" panose="00000500000000000000" pitchFamily="2" charset="0"/>
            </a:endParaRPr>
          </a:p>
          <a:p>
            <a:pPr algn="just"/>
            <a:endParaRPr lang="es-MX" sz="1700" b="1" dirty="0">
              <a:solidFill>
                <a:srgbClr val="000000"/>
              </a:solidFill>
              <a:latin typeface="Montserrat" panose="00000500000000000000" pitchFamily="2" charset="0"/>
            </a:endParaRPr>
          </a:p>
          <a:p>
            <a:pPr algn="just"/>
            <a:endParaRPr lang="es-MX" sz="1700" b="1" dirty="0">
              <a:solidFill>
                <a:srgbClr val="000000"/>
              </a:solidFill>
              <a:latin typeface="Montserrat" panose="00000500000000000000" pitchFamily="2" charset="0"/>
            </a:endParaRPr>
          </a:p>
          <a:p>
            <a:pPr algn="just"/>
            <a:endParaRPr lang="es-MX" sz="1700" b="1" dirty="0">
              <a:solidFill>
                <a:srgbClr val="000000"/>
              </a:solidFill>
              <a:latin typeface="Montserrat" panose="00000500000000000000" pitchFamily="2" charset="0"/>
            </a:endParaRPr>
          </a:p>
          <a:p>
            <a:pPr algn="just"/>
            <a:endParaRPr lang="es-MX" sz="1700" b="1" dirty="0">
              <a:solidFill>
                <a:srgbClr val="000000"/>
              </a:solidFill>
              <a:latin typeface="Montserrat" panose="00000500000000000000" pitchFamily="2" charset="0"/>
            </a:endParaRPr>
          </a:p>
          <a:p>
            <a:pPr algn="just"/>
            <a:endParaRPr lang="es-MX" sz="1700" b="1" dirty="0">
              <a:solidFill>
                <a:srgbClr val="000000"/>
              </a:solidFill>
              <a:latin typeface="Montserrat" panose="00000500000000000000" pitchFamily="2" charset="0"/>
            </a:endParaRPr>
          </a:p>
          <a:p>
            <a:pPr algn="just"/>
            <a:endParaRPr lang="es-MX" sz="1700" b="1" dirty="0">
              <a:solidFill>
                <a:srgbClr val="000000"/>
              </a:solidFill>
              <a:latin typeface="Montserrat" panose="00000500000000000000" pitchFamily="2" charset="0"/>
            </a:endParaRPr>
          </a:p>
        </p:txBody>
      </p:sp>
      <p:sp>
        <p:nvSpPr>
          <p:cNvPr id="8" name="Rectángulo 7"/>
          <p:cNvSpPr/>
          <p:nvPr/>
        </p:nvSpPr>
        <p:spPr>
          <a:xfrm>
            <a:off x="1007724" y="1810464"/>
            <a:ext cx="10406604" cy="1138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es-MX" sz="1700" b="1" dirty="0">
              <a:solidFill>
                <a:srgbClr val="000000"/>
              </a:solidFill>
              <a:latin typeface="Montserrat" panose="00000500000000000000" pitchFamily="2" charset="0"/>
            </a:endParaRPr>
          </a:p>
          <a:p>
            <a:pPr algn="just"/>
            <a:endParaRPr lang="es-MX" sz="1700" b="1" dirty="0">
              <a:solidFill>
                <a:srgbClr val="000000"/>
              </a:solidFill>
              <a:latin typeface="Montserrat" panose="00000500000000000000" pitchFamily="2" charset="0"/>
            </a:endParaRPr>
          </a:p>
          <a:p>
            <a:pPr algn="just"/>
            <a:endParaRPr lang="es-MX" sz="1700" b="1" dirty="0">
              <a:solidFill>
                <a:srgbClr val="000000"/>
              </a:solidFill>
              <a:latin typeface="Montserrat" panose="00000500000000000000" pitchFamily="2" charset="0"/>
            </a:endParaRPr>
          </a:p>
          <a:p>
            <a:pPr algn="just"/>
            <a:endParaRPr lang="es-MX" sz="1700" b="1" dirty="0">
              <a:solidFill>
                <a:srgbClr val="000000"/>
              </a:solidFill>
              <a:latin typeface="Montserrat" panose="00000500000000000000" pitchFamily="2" charset="0"/>
            </a:endParaRPr>
          </a:p>
        </p:txBody>
      </p:sp>
      <p:sp>
        <p:nvSpPr>
          <p:cNvPr id="16" name="object 18">
            <a:extLst>
              <a:ext uri="{FF2B5EF4-FFF2-40B4-BE49-F238E27FC236}">
                <a16:creationId xmlns:a16="http://schemas.microsoft.com/office/drawing/2014/main" xmlns="" id="{9E820B7D-44EA-47AE-A4CF-FC25A71D3A7F}"/>
              </a:ext>
            </a:extLst>
          </p:cNvPr>
          <p:cNvSpPr/>
          <p:nvPr/>
        </p:nvSpPr>
        <p:spPr>
          <a:xfrm>
            <a:off x="3644340" y="5282388"/>
            <a:ext cx="744395" cy="115966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623438"/>
            <a:endParaRPr sz="1227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7" name="object 19">
            <a:extLst>
              <a:ext uri="{FF2B5EF4-FFF2-40B4-BE49-F238E27FC236}">
                <a16:creationId xmlns:a16="http://schemas.microsoft.com/office/drawing/2014/main" xmlns="" id="{664520B4-B0B6-4D04-A712-FCB092EF4BCC}"/>
              </a:ext>
            </a:extLst>
          </p:cNvPr>
          <p:cNvSpPr/>
          <p:nvPr/>
        </p:nvSpPr>
        <p:spPr>
          <a:xfrm>
            <a:off x="3644340" y="5282388"/>
            <a:ext cx="744395" cy="115966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623438"/>
            <a:endParaRPr sz="1227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xmlns="" id="{7D73758E-B286-4B4F-A0BF-CDA5BFB41AAF}"/>
              </a:ext>
            </a:extLst>
          </p:cNvPr>
          <p:cNvSpPr txBox="1"/>
          <p:nvPr/>
        </p:nvSpPr>
        <p:spPr>
          <a:xfrm>
            <a:off x="1138120" y="965920"/>
            <a:ext cx="10406604" cy="42473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es-MX"/>
            </a:defPPr>
            <a:lvl1pPr algn="ctr">
              <a:lnSpc>
                <a:spcPct val="90000"/>
              </a:lnSpc>
              <a:spcBef>
                <a:spcPct val="0"/>
              </a:spcBef>
              <a:buNone/>
              <a:defRPr sz="2400" b="1">
                <a:solidFill>
                  <a:srgbClr val="A11D3F"/>
                </a:solidFill>
                <a:latin typeface="Montserrat" panose="00000500000000000000" pitchFamily="2" charset="0"/>
                <a:ea typeface="+mj-ea"/>
                <a:cs typeface="Times New Roman" panose="02020603050405020304" pitchFamily="18" charset="0"/>
              </a:defRPr>
            </a:lvl1pPr>
          </a:lstStyle>
          <a:p>
            <a:r>
              <a:rPr lang="es-MX" dirty="0"/>
              <a:t>Atención de quejas y denuncias</a:t>
            </a:r>
          </a:p>
        </p:txBody>
      </p:sp>
      <p:pic>
        <p:nvPicPr>
          <p:cNvPr id="18" name="Imagen 17">
            <a:extLst>
              <a:ext uri="{FF2B5EF4-FFF2-40B4-BE49-F238E27FC236}">
                <a16:creationId xmlns:a16="http://schemas.microsoft.com/office/drawing/2014/main" xmlns="" id="{21D98185-1476-4A4A-8416-604E387944AC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6000" y="146773"/>
            <a:ext cx="5400000" cy="604662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820" y="1704254"/>
            <a:ext cx="1621430" cy="1351192"/>
          </a:xfrm>
          <a:prstGeom prst="rect">
            <a:avLst/>
          </a:prstGeom>
        </p:spPr>
      </p:pic>
      <p:sp>
        <p:nvSpPr>
          <p:cNvPr id="9" name="CuadroTexto 8"/>
          <p:cNvSpPr txBox="1"/>
          <p:nvPr/>
        </p:nvSpPr>
        <p:spPr>
          <a:xfrm>
            <a:off x="2385090" y="1902796"/>
            <a:ext cx="7757055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400" b="1" dirty="0">
                <a:latin typeface="Montserrat" panose="00000500000000000000" pitchFamily="2" charset="0"/>
              </a:rPr>
              <a:t>COORDINACIÓN DE VINCULACIÓN CON ORGANIZACIONES SOCIALES Y CIVILES</a:t>
            </a:r>
          </a:p>
          <a:p>
            <a:pPr lvl="0"/>
            <a:r>
              <a:rPr lang="es-ES" sz="1400" dirty="0">
                <a:latin typeface="Montserrat" panose="00000500000000000000" pitchFamily="2" charset="0"/>
                <a:hlinkClick r:id="rId7"/>
              </a:rPr>
              <a:t>contraloriasocial@funcionpublica.gob.mx</a:t>
            </a:r>
            <a:r>
              <a:rPr lang="es-ES" sz="1400" dirty="0">
                <a:latin typeface="Montserrat" panose="00000500000000000000" pitchFamily="2" charset="0"/>
              </a:rPr>
              <a:t> </a:t>
            </a:r>
          </a:p>
          <a:p>
            <a:pPr lvl="0"/>
            <a:r>
              <a:rPr lang="es-ES" sz="1400" dirty="0">
                <a:latin typeface="Montserrat" panose="00000500000000000000" pitchFamily="2" charset="0"/>
              </a:rPr>
              <a:t>55 2000 - 3000 ext. 3348</a:t>
            </a:r>
            <a:endParaRPr lang="es-MX" sz="1400" dirty="0">
              <a:latin typeface="Montserrat" panose="00000500000000000000" pitchFamily="2" charset="0"/>
            </a:endParaRPr>
          </a:p>
        </p:txBody>
      </p:sp>
      <p:pic>
        <p:nvPicPr>
          <p:cNvPr id="20" name="Picture 10" descr="Resultado de imagen para plataforma ciudadanos alertadores internos y externos de la corrupción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156" y="3408272"/>
            <a:ext cx="1620000" cy="1351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CuadroTexto 21"/>
          <p:cNvSpPr txBox="1"/>
          <p:nvPr/>
        </p:nvSpPr>
        <p:spPr>
          <a:xfrm>
            <a:off x="2385090" y="3887956"/>
            <a:ext cx="8098313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400" b="1" dirty="0">
                <a:latin typeface="Montserrat" panose="00000500000000000000" pitchFamily="2" charset="0"/>
              </a:rPr>
              <a:t>Para casos graves de corrupción en los que se requiera confidencialidad y anonimato</a:t>
            </a:r>
          </a:p>
          <a:p>
            <a:r>
              <a:rPr lang="es-ES" sz="1400" b="1" dirty="0">
                <a:latin typeface="Montserrat" panose="00000500000000000000" pitchFamily="2" charset="0"/>
              </a:rPr>
              <a:t>Plataforma </a:t>
            </a:r>
            <a:r>
              <a:rPr lang="es-MX" sz="1400" b="1" dirty="0">
                <a:latin typeface="Montserrat" panose="00000500000000000000" pitchFamily="2" charset="0"/>
              </a:rPr>
              <a:t>Ciudadanos Alertadores Internos y Externos de la Corrupción</a:t>
            </a:r>
          </a:p>
          <a:p>
            <a:r>
              <a:rPr lang="es-MX" sz="1400" dirty="0">
                <a:latin typeface="Montserrat" panose="00000500000000000000" pitchFamily="2" charset="0"/>
                <a:hlinkClick r:id="rId9"/>
              </a:rPr>
              <a:t>https://alertadores.funcionpublica.gob.mx/</a:t>
            </a:r>
            <a:r>
              <a:rPr lang="es-MX" sz="1400" dirty="0">
                <a:latin typeface="Montserrat" panose="00000500000000000000" pitchFamily="2" charset="0"/>
              </a:rPr>
              <a:t> </a:t>
            </a:r>
          </a:p>
        </p:txBody>
      </p:sp>
      <p:pic>
        <p:nvPicPr>
          <p:cNvPr id="10" name="Imagen 9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2516" y="5112290"/>
            <a:ext cx="1097280" cy="1097280"/>
          </a:xfrm>
          <a:prstGeom prst="rect">
            <a:avLst/>
          </a:prstGeom>
        </p:spPr>
      </p:pic>
      <p:sp>
        <p:nvSpPr>
          <p:cNvPr id="24" name="CuadroTexto 23"/>
          <p:cNvSpPr txBox="1"/>
          <p:nvPr/>
        </p:nvSpPr>
        <p:spPr>
          <a:xfrm>
            <a:off x="2385090" y="5293525"/>
            <a:ext cx="927439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400" b="1" dirty="0">
                <a:latin typeface="Montserrat" panose="00000500000000000000" pitchFamily="2" charset="0"/>
              </a:rPr>
              <a:t>Órganos Internos de Control de las dependencias y entidades de la Administración Publica Federal</a:t>
            </a:r>
          </a:p>
          <a:p>
            <a:endParaRPr lang="es-MX" sz="1400" b="1" dirty="0">
              <a:latin typeface="Montserrat" panose="00000500000000000000" pitchFamily="2" charset="0"/>
            </a:endParaRPr>
          </a:p>
          <a:p>
            <a:r>
              <a:rPr lang="es-MX" sz="1400" b="1" dirty="0">
                <a:latin typeface="Montserrat" panose="00000500000000000000" pitchFamily="2" charset="0"/>
              </a:rPr>
              <a:t>Órganos Estatales de Control</a:t>
            </a:r>
            <a:endParaRPr lang="es-MX" sz="1400" dirty="0">
              <a:latin typeface="Montserrat" panose="00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58593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upo 3"/>
          <p:cNvGrpSpPr/>
          <p:nvPr/>
        </p:nvGrpSpPr>
        <p:grpSpPr>
          <a:xfrm>
            <a:off x="-1" y="99153"/>
            <a:ext cx="12192001" cy="6854754"/>
            <a:chOff x="-1" y="3246"/>
            <a:chExt cx="12192001" cy="6854754"/>
          </a:xfrm>
        </p:grpSpPr>
        <p:pic>
          <p:nvPicPr>
            <p:cNvPr id="5" name="Imagen 4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6451"/>
            <a:stretch/>
          </p:blipFill>
          <p:spPr>
            <a:xfrm>
              <a:off x="-1" y="3246"/>
              <a:ext cx="6341423" cy="6854754"/>
            </a:xfrm>
            <a:prstGeom prst="rect">
              <a:avLst/>
            </a:prstGeom>
          </p:spPr>
        </p:pic>
        <p:pic>
          <p:nvPicPr>
            <p:cNvPr id="6" name="Imagen 5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6451"/>
            <a:stretch/>
          </p:blipFill>
          <p:spPr>
            <a:xfrm flipH="1">
              <a:off x="5850577" y="3246"/>
              <a:ext cx="6341423" cy="6854754"/>
            </a:xfrm>
            <a:prstGeom prst="rect">
              <a:avLst/>
            </a:prstGeom>
          </p:spPr>
        </p:pic>
      </p:grpSp>
      <p:sp>
        <p:nvSpPr>
          <p:cNvPr id="13" name="Rectángulo 12"/>
          <p:cNvSpPr/>
          <p:nvPr/>
        </p:nvSpPr>
        <p:spPr>
          <a:xfrm>
            <a:off x="1007724" y="1810464"/>
            <a:ext cx="10406604" cy="24468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es-MX" sz="1700" b="1" dirty="0">
              <a:solidFill>
                <a:srgbClr val="000000"/>
              </a:solidFill>
              <a:latin typeface="Montserrat" panose="00000500000000000000" pitchFamily="2" charset="0"/>
            </a:endParaRPr>
          </a:p>
          <a:p>
            <a:pPr algn="just"/>
            <a:endParaRPr lang="es-MX" sz="1700" b="1" dirty="0">
              <a:solidFill>
                <a:srgbClr val="000000"/>
              </a:solidFill>
              <a:latin typeface="Montserrat" panose="00000500000000000000" pitchFamily="2" charset="0"/>
            </a:endParaRPr>
          </a:p>
          <a:p>
            <a:pPr algn="just"/>
            <a:endParaRPr lang="es-MX" sz="1700" b="1" dirty="0">
              <a:solidFill>
                <a:srgbClr val="000000"/>
              </a:solidFill>
              <a:latin typeface="Montserrat" panose="00000500000000000000" pitchFamily="2" charset="0"/>
            </a:endParaRPr>
          </a:p>
          <a:p>
            <a:pPr algn="just"/>
            <a:endParaRPr lang="es-MX" sz="1700" b="1" dirty="0">
              <a:solidFill>
                <a:srgbClr val="000000"/>
              </a:solidFill>
              <a:latin typeface="Montserrat" panose="00000500000000000000" pitchFamily="2" charset="0"/>
            </a:endParaRPr>
          </a:p>
          <a:p>
            <a:pPr algn="just"/>
            <a:endParaRPr lang="es-MX" sz="1700" b="1" dirty="0">
              <a:solidFill>
                <a:srgbClr val="000000"/>
              </a:solidFill>
              <a:latin typeface="Montserrat" panose="00000500000000000000" pitchFamily="2" charset="0"/>
            </a:endParaRPr>
          </a:p>
          <a:p>
            <a:pPr algn="just"/>
            <a:endParaRPr lang="es-MX" sz="1700" b="1" dirty="0">
              <a:solidFill>
                <a:srgbClr val="000000"/>
              </a:solidFill>
              <a:latin typeface="Montserrat" panose="00000500000000000000" pitchFamily="2" charset="0"/>
            </a:endParaRPr>
          </a:p>
          <a:p>
            <a:pPr algn="just"/>
            <a:endParaRPr lang="es-MX" sz="1700" b="1" dirty="0">
              <a:solidFill>
                <a:srgbClr val="000000"/>
              </a:solidFill>
              <a:latin typeface="Montserrat" panose="00000500000000000000" pitchFamily="2" charset="0"/>
            </a:endParaRPr>
          </a:p>
          <a:p>
            <a:pPr algn="just"/>
            <a:endParaRPr lang="es-MX" sz="1700" b="1" dirty="0">
              <a:solidFill>
                <a:srgbClr val="000000"/>
              </a:solidFill>
              <a:latin typeface="Montserrat" panose="00000500000000000000" pitchFamily="2" charset="0"/>
            </a:endParaRPr>
          </a:p>
          <a:p>
            <a:pPr algn="just"/>
            <a:endParaRPr lang="es-MX" sz="1700" b="1" dirty="0">
              <a:solidFill>
                <a:srgbClr val="000000"/>
              </a:solidFill>
              <a:latin typeface="Montserrat" panose="00000500000000000000" pitchFamily="2" charset="0"/>
            </a:endParaRPr>
          </a:p>
        </p:txBody>
      </p:sp>
      <p:sp>
        <p:nvSpPr>
          <p:cNvPr id="8" name="Rectángulo 7"/>
          <p:cNvSpPr/>
          <p:nvPr/>
        </p:nvSpPr>
        <p:spPr>
          <a:xfrm>
            <a:off x="1007724" y="1810464"/>
            <a:ext cx="10406604" cy="1138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es-MX" sz="1700" b="1" dirty="0">
              <a:solidFill>
                <a:srgbClr val="000000"/>
              </a:solidFill>
              <a:latin typeface="Montserrat" panose="00000500000000000000" pitchFamily="2" charset="0"/>
            </a:endParaRPr>
          </a:p>
          <a:p>
            <a:pPr algn="just"/>
            <a:endParaRPr lang="es-MX" sz="1700" b="1" dirty="0">
              <a:solidFill>
                <a:srgbClr val="000000"/>
              </a:solidFill>
              <a:latin typeface="Montserrat" panose="00000500000000000000" pitchFamily="2" charset="0"/>
            </a:endParaRPr>
          </a:p>
          <a:p>
            <a:pPr algn="just"/>
            <a:endParaRPr lang="es-MX" sz="1700" b="1" dirty="0">
              <a:solidFill>
                <a:srgbClr val="000000"/>
              </a:solidFill>
              <a:latin typeface="Montserrat" panose="00000500000000000000" pitchFamily="2" charset="0"/>
            </a:endParaRPr>
          </a:p>
          <a:p>
            <a:pPr algn="just"/>
            <a:endParaRPr lang="es-MX" sz="1700" b="1" dirty="0">
              <a:solidFill>
                <a:srgbClr val="000000"/>
              </a:solidFill>
              <a:latin typeface="Montserrat" panose="00000500000000000000" pitchFamily="2" charset="0"/>
            </a:endParaRPr>
          </a:p>
        </p:txBody>
      </p:sp>
      <p:graphicFrame>
        <p:nvGraphicFramePr>
          <p:cNvPr id="10" name="Diagrama 9"/>
          <p:cNvGraphicFramePr/>
          <p:nvPr>
            <p:extLst>
              <p:ext uri="{D42A27DB-BD31-4B8C-83A1-F6EECF244321}">
                <p14:modId xmlns:p14="http://schemas.microsoft.com/office/powerpoint/2010/main" val="4233108619"/>
              </p:ext>
            </p:extLst>
          </p:nvPr>
        </p:nvGraphicFramePr>
        <p:xfrm>
          <a:off x="1302824" y="1002945"/>
          <a:ext cx="9586352" cy="504225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5" name="Título 1"/>
          <p:cNvSpPr txBox="1">
            <a:spLocks/>
          </p:cNvSpPr>
          <p:nvPr/>
        </p:nvSpPr>
        <p:spPr>
          <a:xfrm>
            <a:off x="-120073" y="649835"/>
            <a:ext cx="12192000" cy="102139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MX" sz="2400" b="1" dirty="0">
                <a:solidFill>
                  <a:srgbClr val="A11D3F"/>
                </a:solidFill>
                <a:latin typeface="Montserrat" panose="00000500000000000000" pitchFamily="2" charset="0"/>
                <a:cs typeface="Times New Roman" panose="02020603050405020304" pitchFamily="18" charset="0"/>
              </a:rPr>
              <a:t>Concepto de la Contraloría Social Vigente</a:t>
            </a:r>
          </a:p>
        </p:txBody>
      </p:sp>
      <p:pic>
        <p:nvPicPr>
          <p:cNvPr id="12" name="Imagen 11">
            <a:extLst>
              <a:ext uri="{FF2B5EF4-FFF2-40B4-BE49-F238E27FC236}">
                <a16:creationId xmlns:a16="http://schemas.microsoft.com/office/drawing/2014/main" xmlns="" id="{DD24DCA0-C9E7-47DE-8AF8-4D662DB10671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6000" y="146773"/>
            <a:ext cx="5400000" cy="6046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011589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upo 3"/>
          <p:cNvGrpSpPr/>
          <p:nvPr/>
        </p:nvGrpSpPr>
        <p:grpSpPr>
          <a:xfrm>
            <a:off x="-1" y="99153"/>
            <a:ext cx="12192001" cy="6854754"/>
            <a:chOff x="-1" y="3246"/>
            <a:chExt cx="12192001" cy="6854754"/>
          </a:xfrm>
        </p:grpSpPr>
        <p:pic>
          <p:nvPicPr>
            <p:cNvPr id="5" name="Imagen 4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6451"/>
            <a:stretch/>
          </p:blipFill>
          <p:spPr>
            <a:xfrm>
              <a:off x="-1" y="3246"/>
              <a:ext cx="6341423" cy="6854754"/>
            </a:xfrm>
            <a:prstGeom prst="rect">
              <a:avLst/>
            </a:prstGeom>
          </p:spPr>
        </p:pic>
        <p:pic>
          <p:nvPicPr>
            <p:cNvPr id="6" name="Imagen 5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6451"/>
            <a:stretch/>
          </p:blipFill>
          <p:spPr>
            <a:xfrm flipH="1">
              <a:off x="5850577" y="3246"/>
              <a:ext cx="6341423" cy="6854754"/>
            </a:xfrm>
            <a:prstGeom prst="rect">
              <a:avLst/>
            </a:prstGeom>
          </p:spPr>
        </p:pic>
      </p:grpSp>
      <p:sp>
        <p:nvSpPr>
          <p:cNvPr id="13" name="Rectángulo 12"/>
          <p:cNvSpPr/>
          <p:nvPr/>
        </p:nvSpPr>
        <p:spPr>
          <a:xfrm>
            <a:off x="1007724" y="1810464"/>
            <a:ext cx="10406604" cy="24468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es-MX" sz="1700" b="1" dirty="0">
              <a:solidFill>
                <a:srgbClr val="000000"/>
              </a:solidFill>
              <a:latin typeface="Montserrat" panose="00000500000000000000" pitchFamily="2" charset="0"/>
            </a:endParaRPr>
          </a:p>
          <a:p>
            <a:pPr algn="just"/>
            <a:endParaRPr lang="es-MX" sz="1700" b="1" dirty="0">
              <a:solidFill>
                <a:srgbClr val="000000"/>
              </a:solidFill>
              <a:latin typeface="Montserrat" panose="00000500000000000000" pitchFamily="2" charset="0"/>
            </a:endParaRPr>
          </a:p>
          <a:p>
            <a:pPr algn="just"/>
            <a:endParaRPr lang="es-MX" sz="1700" b="1" dirty="0">
              <a:solidFill>
                <a:srgbClr val="000000"/>
              </a:solidFill>
              <a:latin typeface="Montserrat" panose="00000500000000000000" pitchFamily="2" charset="0"/>
            </a:endParaRPr>
          </a:p>
          <a:p>
            <a:pPr algn="just"/>
            <a:endParaRPr lang="es-MX" sz="1700" b="1" dirty="0">
              <a:solidFill>
                <a:srgbClr val="000000"/>
              </a:solidFill>
              <a:latin typeface="Montserrat" panose="00000500000000000000" pitchFamily="2" charset="0"/>
            </a:endParaRPr>
          </a:p>
          <a:p>
            <a:pPr algn="just"/>
            <a:endParaRPr lang="es-MX" sz="1700" b="1" dirty="0">
              <a:solidFill>
                <a:srgbClr val="000000"/>
              </a:solidFill>
              <a:latin typeface="Montserrat" panose="00000500000000000000" pitchFamily="2" charset="0"/>
            </a:endParaRPr>
          </a:p>
          <a:p>
            <a:pPr algn="just"/>
            <a:endParaRPr lang="es-MX" sz="1700" b="1" dirty="0">
              <a:solidFill>
                <a:srgbClr val="000000"/>
              </a:solidFill>
              <a:latin typeface="Montserrat" panose="00000500000000000000" pitchFamily="2" charset="0"/>
            </a:endParaRPr>
          </a:p>
          <a:p>
            <a:pPr algn="just"/>
            <a:endParaRPr lang="es-MX" sz="1700" b="1" dirty="0">
              <a:solidFill>
                <a:srgbClr val="000000"/>
              </a:solidFill>
              <a:latin typeface="Montserrat" panose="00000500000000000000" pitchFamily="2" charset="0"/>
            </a:endParaRPr>
          </a:p>
          <a:p>
            <a:pPr algn="just"/>
            <a:endParaRPr lang="es-MX" sz="1700" b="1" dirty="0">
              <a:solidFill>
                <a:srgbClr val="000000"/>
              </a:solidFill>
              <a:latin typeface="Montserrat" panose="00000500000000000000" pitchFamily="2" charset="0"/>
            </a:endParaRPr>
          </a:p>
          <a:p>
            <a:pPr algn="just"/>
            <a:endParaRPr lang="es-MX" sz="1700" b="1" dirty="0">
              <a:solidFill>
                <a:srgbClr val="000000"/>
              </a:solidFill>
              <a:latin typeface="Montserrat" panose="00000500000000000000" pitchFamily="2" charset="0"/>
            </a:endParaRPr>
          </a:p>
        </p:txBody>
      </p:sp>
      <p:sp>
        <p:nvSpPr>
          <p:cNvPr id="8" name="Rectángulo 7"/>
          <p:cNvSpPr/>
          <p:nvPr/>
        </p:nvSpPr>
        <p:spPr>
          <a:xfrm>
            <a:off x="1007724" y="1810464"/>
            <a:ext cx="10406604" cy="1138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es-MX" sz="1700" b="1" dirty="0">
              <a:solidFill>
                <a:srgbClr val="000000"/>
              </a:solidFill>
              <a:latin typeface="Montserrat" panose="00000500000000000000" pitchFamily="2" charset="0"/>
            </a:endParaRPr>
          </a:p>
          <a:p>
            <a:pPr algn="just"/>
            <a:endParaRPr lang="es-MX" sz="1700" b="1" dirty="0">
              <a:solidFill>
                <a:srgbClr val="000000"/>
              </a:solidFill>
              <a:latin typeface="Montserrat" panose="00000500000000000000" pitchFamily="2" charset="0"/>
            </a:endParaRPr>
          </a:p>
          <a:p>
            <a:pPr algn="just"/>
            <a:endParaRPr lang="es-MX" sz="1700" b="1" dirty="0">
              <a:solidFill>
                <a:srgbClr val="000000"/>
              </a:solidFill>
              <a:latin typeface="Montserrat" panose="00000500000000000000" pitchFamily="2" charset="0"/>
            </a:endParaRPr>
          </a:p>
          <a:p>
            <a:pPr algn="just"/>
            <a:endParaRPr lang="es-MX" sz="1700" b="1" dirty="0">
              <a:solidFill>
                <a:srgbClr val="000000"/>
              </a:solidFill>
              <a:latin typeface="Montserrat" panose="00000500000000000000" pitchFamily="2" charset="0"/>
            </a:endParaRPr>
          </a:p>
        </p:txBody>
      </p:sp>
      <p:sp>
        <p:nvSpPr>
          <p:cNvPr id="12" name="Título 3"/>
          <p:cNvSpPr txBox="1">
            <a:spLocks/>
          </p:cNvSpPr>
          <p:nvPr/>
        </p:nvSpPr>
        <p:spPr>
          <a:xfrm>
            <a:off x="3213994" y="1515086"/>
            <a:ext cx="5764011" cy="1534970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MX" sz="3600" b="1" dirty="0">
                <a:solidFill>
                  <a:srgbClr val="13322B"/>
                </a:solidFill>
                <a:latin typeface="Montserrat" panose="00000500000000000000" pitchFamily="2" charset="0"/>
              </a:rPr>
              <a:t>Gracias</a:t>
            </a:r>
          </a:p>
        </p:txBody>
      </p:sp>
      <p:sp>
        <p:nvSpPr>
          <p:cNvPr id="14" name="Subtítulo 4"/>
          <p:cNvSpPr txBox="1">
            <a:spLocks/>
          </p:cNvSpPr>
          <p:nvPr/>
        </p:nvSpPr>
        <p:spPr>
          <a:xfrm>
            <a:off x="287547" y="4126293"/>
            <a:ext cx="5808453" cy="212497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s-MX" sz="1600" b="1" dirty="0">
                <a:latin typeface="Montserrat" panose="00000500000000000000" pitchFamily="2" charset="0"/>
              </a:rPr>
              <a:t>Nadia Valeria Enríquez Ortiz</a:t>
            </a:r>
            <a:endParaRPr lang="es-MX" sz="1600" dirty="0">
              <a:latin typeface="Montserrat" panose="00000500000000000000" pitchFamily="2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es-MX" sz="1600" dirty="0">
                <a:latin typeface="Montserrat" panose="00000500000000000000" pitchFamily="2" charset="0"/>
              </a:rPr>
              <a:t>Coordinadora de Vinculación con Organizaciones Sociales y Civiles</a:t>
            </a:r>
            <a:endParaRPr lang="es-MX" sz="1600" dirty="0">
              <a:solidFill>
                <a:srgbClr val="FF0000"/>
              </a:solidFill>
              <a:latin typeface="Montserrat" panose="00000500000000000000" pitchFamily="2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es-MX" sz="1600" dirty="0">
                <a:latin typeface="Montserrat" panose="00000500000000000000" pitchFamily="2" charset="0"/>
              </a:rPr>
              <a:t>Coordinación General de Ciudadanización y Defensa de Víctimas de Corrupción 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s-MX" sz="1600" dirty="0">
                <a:latin typeface="Montserrat" panose="00000500000000000000" pitchFamily="2" charset="0"/>
              </a:rPr>
              <a:t>Tel. (55) 2000 3042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s-MX" sz="1600" dirty="0">
                <a:latin typeface="Montserrat" panose="00000500000000000000" pitchFamily="2" charset="0"/>
              </a:rPr>
              <a:t>valeria.e@funcionpublica.gob.mx</a:t>
            </a:r>
          </a:p>
          <a:p>
            <a:pPr marL="0" indent="0">
              <a:buNone/>
            </a:pPr>
            <a:r>
              <a:rPr lang="es-MX" sz="1600" dirty="0">
                <a:latin typeface="Montserrat" panose="00000500000000000000" pitchFamily="2" charset="0"/>
              </a:rPr>
              <a:t>https://www.gob.mx/sfp</a:t>
            </a:r>
          </a:p>
        </p:txBody>
      </p:sp>
      <p:sp>
        <p:nvSpPr>
          <p:cNvPr id="10" name="Subtítulo 4">
            <a:extLst>
              <a:ext uri="{FF2B5EF4-FFF2-40B4-BE49-F238E27FC236}">
                <a16:creationId xmlns:a16="http://schemas.microsoft.com/office/drawing/2014/main" xmlns="" id="{6D5725A4-C0BD-4C97-B253-3E0C1823E4A2}"/>
              </a:ext>
            </a:extLst>
          </p:cNvPr>
          <p:cNvSpPr txBox="1">
            <a:spLocks/>
          </p:cNvSpPr>
          <p:nvPr/>
        </p:nvSpPr>
        <p:spPr>
          <a:xfrm>
            <a:off x="6520182" y="4081295"/>
            <a:ext cx="5808453" cy="2169968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s-MX" sz="1600" b="1" dirty="0" smtClean="0">
                <a:latin typeface="Montserrat" panose="00000500000000000000" pitchFamily="2" charset="0"/>
              </a:rPr>
              <a:t>Rosa Iveth Ramírez Lucas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s-MX" sz="1600" dirty="0" smtClean="0">
                <a:latin typeface="Montserrat" panose="00000500000000000000" pitchFamily="2" charset="0"/>
              </a:rPr>
              <a:t>Asesora externa</a:t>
            </a:r>
            <a:endParaRPr lang="es-MX" sz="1600" dirty="0">
              <a:latin typeface="Montserrat" panose="00000500000000000000" pitchFamily="2" charset="0"/>
            </a:endParaRPr>
          </a:p>
          <a:p>
            <a:pPr marL="0" indent="0">
              <a:buNone/>
            </a:pPr>
            <a:r>
              <a:rPr lang="es-MX" sz="1600" dirty="0" smtClean="0">
                <a:latin typeface="Montserrat" panose="00000500000000000000" pitchFamily="2" charset="0"/>
              </a:rPr>
              <a:t>Coordinación </a:t>
            </a:r>
            <a:r>
              <a:rPr lang="es-MX" sz="1600" dirty="0">
                <a:latin typeface="Montserrat" panose="00000500000000000000" pitchFamily="2" charset="0"/>
              </a:rPr>
              <a:t>de Vinculación con Organizaciones Sociales y Civiles</a:t>
            </a:r>
            <a:endParaRPr lang="es-MX" sz="1600" dirty="0">
              <a:solidFill>
                <a:srgbClr val="FF0000"/>
              </a:solidFill>
              <a:latin typeface="Montserrat" panose="00000500000000000000" pitchFamily="2" charset="0"/>
            </a:endParaRPr>
          </a:p>
          <a:p>
            <a:pPr marL="0" indent="0">
              <a:buNone/>
            </a:pPr>
            <a:r>
              <a:rPr lang="es-MX" sz="1600" dirty="0">
                <a:latin typeface="Montserrat" panose="00000500000000000000" pitchFamily="2" charset="0"/>
              </a:rPr>
              <a:t>Coordinación General de Ciudadanización y Defensa de Víctimas de Corrupción 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s-MX" sz="1600" dirty="0">
                <a:latin typeface="Montserrat" panose="00000500000000000000" pitchFamily="2" charset="0"/>
              </a:rPr>
              <a:t>Tel. (55) 2000 3000 Ext. </a:t>
            </a:r>
            <a:r>
              <a:rPr lang="es-MX" sz="1600" dirty="0" smtClean="0">
                <a:latin typeface="Montserrat" panose="00000500000000000000" pitchFamily="2" charset="0"/>
              </a:rPr>
              <a:t>3131</a:t>
            </a:r>
            <a:endParaRPr lang="es-MX" sz="1600" dirty="0">
              <a:latin typeface="Montserrat" panose="00000500000000000000" pitchFamily="2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es-MX" sz="1600" dirty="0" smtClean="0">
                <a:latin typeface="Montserrat" panose="00000500000000000000" pitchFamily="2" charset="0"/>
              </a:rPr>
              <a:t>asesor57-uorcs@funcionpublica.gob.mx</a:t>
            </a:r>
            <a:endParaRPr lang="es-MX" sz="1600" dirty="0">
              <a:latin typeface="Montserrat" panose="00000500000000000000" pitchFamily="2" charset="0"/>
            </a:endParaRPr>
          </a:p>
        </p:txBody>
      </p:sp>
      <p:pic>
        <p:nvPicPr>
          <p:cNvPr id="15" name="Imagen 14">
            <a:extLst>
              <a:ext uri="{FF2B5EF4-FFF2-40B4-BE49-F238E27FC236}">
                <a16:creationId xmlns:a16="http://schemas.microsoft.com/office/drawing/2014/main" xmlns="" id="{89D5B46F-ED3E-4E0A-82CD-FA8ED93ED0B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6000" y="146773"/>
            <a:ext cx="5400000" cy="6046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044149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upo 3"/>
          <p:cNvGrpSpPr/>
          <p:nvPr/>
        </p:nvGrpSpPr>
        <p:grpSpPr>
          <a:xfrm>
            <a:off x="-1" y="99153"/>
            <a:ext cx="12192001" cy="6854754"/>
            <a:chOff x="-1" y="3246"/>
            <a:chExt cx="12192001" cy="6854754"/>
          </a:xfrm>
        </p:grpSpPr>
        <p:pic>
          <p:nvPicPr>
            <p:cNvPr id="5" name="Imagen 4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6451"/>
            <a:stretch/>
          </p:blipFill>
          <p:spPr>
            <a:xfrm>
              <a:off x="-1" y="3246"/>
              <a:ext cx="6341423" cy="6854754"/>
            </a:xfrm>
            <a:prstGeom prst="rect">
              <a:avLst/>
            </a:prstGeom>
          </p:spPr>
        </p:pic>
        <p:pic>
          <p:nvPicPr>
            <p:cNvPr id="6" name="Imagen 5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6451"/>
            <a:stretch/>
          </p:blipFill>
          <p:spPr>
            <a:xfrm flipH="1">
              <a:off x="5850577" y="3246"/>
              <a:ext cx="6341423" cy="6854754"/>
            </a:xfrm>
            <a:prstGeom prst="rect">
              <a:avLst/>
            </a:prstGeom>
          </p:spPr>
        </p:pic>
      </p:grpSp>
      <p:sp>
        <p:nvSpPr>
          <p:cNvPr id="14" name="Título 1"/>
          <p:cNvSpPr txBox="1">
            <a:spLocks/>
          </p:cNvSpPr>
          <p:nvPr/>
        </p:nvSpPr>
        <p:spPr>
          <a:xfrm>
            <a:off x="-120073" y="649835"/>
            <a:ext cx="12192000" cy="102139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MX" sz="2400" b="1" dirty="0">
                <a:solidFill>
                  <a:srgbClr val="A11D3F"/>
                </a:solidFill>
                <a:latin typeface="Montserrat" panose="00000500000000000000" pitchFamily="2" charset="0"/>
                <a:cs typeface="Times New Roman" panose="02020603050405020304" pitchFamily="18" charset="0"/>
              </a:rPr>
              <a:t>Utilidad social e importancia de la Contraloría Social</a:t>
            </a:r>
          </a:p>
        </p:txBody>
      </p:sp>
      <p:sp>
        <p:nvSpPr>
          <p:cNvPr id="13" name="Rectángulo 12"/>
          <p:cNvSpPr/>
          <p:nvPr/>
        </p:nvSpPr>
        <p:spPr>
          <a:xfrm>
            <a:off x="1007724" y="1810464"/>
            <a:ext cx="10406604" cy="24468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es-MX" sz="1700" b="1" dirty="0">
              <a:solidFill>
                <a:srgbClr val="000000"/>
              </a:solidFill>
              <a:latin typeface="Montserrat" panose="00000500000000000000" pitchFamily="2" charset="0"/>
            </a:endParaRPr>
          </a:p>
          <a:p>
            <a:pPr algn="just"/>
            <a:endParaRPr lang="es-MX" sz="1700" b="1" dirty="0">
              <a:solidFill>
                <a:srgbClr val="000000"/>
              </a:solidFill>
              <a:latin typeface="Montserrat" panose="00000500000000000000" pitchFamily="2" charset="0"/>
            </a:endParaRPr>
          </a:p>
          <a:p>
            <a:pPr algn="just"/>
            <a:endParaRPr lang="es-MX" sz="1700" b="1" dirty="0">
              <a:solidFill>
                <a:srgbClr val="000000"/>
              </a:solidFill>
              <a:latin typeface="Montserrat" panose="00000500000000000000" pitchFamily="2" charset="0"/>
            </a:endParaRPr>
          </a:p>
          <a:p>
            <a:pPr algn="just"/>
            <a:endParaRPr lang="es-MX" sz="1700" b="1" dirty="0">
              <a:solidFill>
                <a:srgbClr val="000000"/>
              </a:solidFill>
              <a:latin typeface="Montserrat" panose="00000500000000000000" pitchFamily="2" charset="0"/>
            </a:endParaRPr>
          </a:p>
          <a:p>
            <a:pPr algn="just"/>
            <a:endParaRPr lang="es-MX" sz="1700" b="1" dirty="0">
              <a:solidFill>
                <a:srgbClr val="000000"/>
              </a:solidFill>
              <a:latin typeface="Montserrat" panose="00000500000000000000" pitchFamily="2" charset="0"/>
            </a:endParaRPr>
          </a:p>
          <a:p>
            <a:pPr algn="just"/>
            <a:endParaRPr lang="es-MX" sz="1700" b="1" dirty="0">
              <a:solidFill>
                <a:srgbClr val="000000"/>
              </a:solidFill>
              <a:latin typeface="Montserrat" panose="00000500000000000000" pitchFamily="2" charset="0"/>
            </a:endParaRPr>
          </a:p>
          <a:p>
            <a:pPr algn="just"/>
            <a:endParaRPr lang="es-MX" sz="1700" b="1" dirty="0">
              <a:solidFill>
                <a:srgbClr val="000000"/>
              </a:solidFill>
              <a:latin typeface="Montserrat" panose="00000500000000000000" pitchFamily="2" charset="0"/>
            </a:endParaRPr>
          </a:p>
          <a:p>
            <a:pPr algn="just"/>
            <a:endParaRPr lang="es-MX" sz="1700" b="1" dirty="0">
              <a:solidFill>
                <a:srgbClr val="000000"/>
              </a:solidFill>
              <a:latin typeface="Montserrat" panose="00000500000000000000" pitchFamily="2" charset="0"/>
            </a:endParaRPr>
          </a:p>
          <a:p>
            <a:pPr algn="just"/>
            <a:endParaRPr lang="es-MX" sz="1700" b="1" dirty="0">
              <a:solidFill>
                <a:srgbClr val="000000"/>
              </a:solidFill>
              <a:latin typeface="Montserrat" panose="00000500000000000000" pitchFamily="2" charset="0"/>
            </a:endParaRPr>
          </a:p>
        </p:txBody>
      </p:sp>
      <p:sp>
        <p:nvSpPr>
          <p:cNvPr id="8" name="Rectángulo 7"/>
          <p:cNvSpPr/>
          <p:nvPr/>
        </p:nvSpPr>
        <p:spPr>
          <a:xfrm>
            <a:off x="1007724" y="1810464"/>
            <a:ext cx="10406604" cy="1138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es-MX" sz="1700" b="1" dirty="0">
              <a:solidFill>
                <a:srgbClr val="000000"/>
              </a:solidFill>
              <a:latin typeface="Montserrat" panose="00000500000000000000" pitchFamily="2" charset="0"/>
            </a:endParaRPr>
          </a:p>
          <a:p>
            <a:pPr algn="just"/>
            <a:endParaRPr lang="es-MX" sz="1700" b="1" dirty="0">
              <a:solidFill>
                <a:srgbClr val="000000"/>
              </a:solidFill>
              <a:latin typeface="Montserrat" panose="00000500000000000000" pitchFamily="2" charset="0"/>
            </a:endParaRPr>
          </a:p>
          <a:p>
            <a:pPr algn="just"/>
            <a:endParaRPr lang="es-MX" sz="1700" b="1" dirty="0">
              <a:solidFill>
                <a:srgbClr val="000000"/>
              </a:solidFill>
              <a:latin typeface="Montserrat" panose="00000500000000000000" pitchFamily="2" charset="0"/>
            </a:endParaRPr>
          </a:p>
          <a:p>
            <a:pPr algn="just"/>
            <a:endParaRPr lang="es-MX" sz="1700" b="1" dirty="0">
              <a:solidFill>
                <a:srgbClr val="000000"/>
              </a:solidFill>
              <a:latin typeface="Montserrat" panose="00000500000000000000" pitchFamily="2" charset="0"/>
            </a:endParaRPr>
          </a:p>
        </p:txBody>
      </p:sp>
      <p:pic>
        <p:nvPicPr>
          <p:cNvPr id="12" name="Imagen 11">
            <a:extLst>
              <a:ext uri="{FF2B5EF4-FFF2-40B4-BE49-F238E27FC236}">
                <a16:creationId xmlns:a16="http://schemas.microsoft.com/office/drawing/2014/main" xmlns="" id="{4F757759-EBDD-4DF2-9710-1F8A58C78E5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6000" y="146773"/>
            <a:ext cx="5400000" cy="604662"/>
          </a:xfrm>
          <a:prstGeom prst="rect">
            <a:avLst/>
          </a:prstGeom>
        </p:spPr>
      </p:pic>
      <p:graphicFrame>
        <p:nvGraphicFramePr>
          <p:cNvPr id="17" name="Diagrama 16"/>
          <p:cNvGraphicFramePr/>
          <p:nvPr>
            <p:extLst>
              <p:ext uri="{D42A27DB-BD31-4B8C-83A1-F6EECF244321}">
                <p14:modId xmlns:p14="http://schemas.microsoft.com/office/powerpoint/2010/main" val="2275829156"/>
              </p:ext>
            </p:extLst>
          </p:nvPr>
        </p:nvGraphicFramePr>
        <p:xfrm>
          <a:off x="516000" y="1671226"/>
          <a:ext cx="11160000" cy="4680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60910492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upo 3"/>
          <p:cNvGrpSpPr/>
          <p:nvPr/>
        </p:nvGrpSpPr>
        <p:grpSpPr>
          <a:xfrm>
            <a:off x="11016" y="99153"/>
            <a:ext cx="12192001" cy="6854754"/>
            <a:chOff x="-1" y="3246"/>
            <a:chExt cx="12192001" cy="6854754"/>
          </a:xfrm>
        </p:grpSpPr>
        <p:pic>
          <p:nvPicPr>
            <p:cNvPr id="5" name="Imagen 4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6451"/>
            <a:stretch/>
          </p:blipFill>
          <p:spPr>
            <a:xfrm>
              <a:off x="-1" y="3246"/>
              <a:ext cx="6341423" cy="6854754"/>
            </a:xfrm>
            <a:prstGeom prst="rect">
              <a:avLst/>
            </a:prstGeom>
          </p:spPr>
        </p:pic>
        <p:pic>
          <p:nvPicPr>
            <p:cNvPr id="6" name="Imagen 5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6451"/>
            <a:stretch/>
          </p:blipFill>
          <p:spPr>
            <a:xfrm flipH="1">
              <a:off x="5850577" y="3246"/>
              <a:ext cx="6341423" cy="6854754"/>
            </a:xfrm>
            <a:prstGeom prst="rect">
              <a:avLst/>
            </a:prstGeom>
          </p:spPr>
        </p:pic>
      </p:grpSp>
      <p:sp>
        <p:nvSpPr>
          <p:cNvPr id="14" name="Título 1"/>
          <p:cNvSpPr txBox="1">
            <a:spLocks/>
          </p:cNvSpPr>
          <p:nvPr/>
        </p:nvSpPr>
        <p:spPr>
          <a:xfrm>
            <a:off x="-120073" y="649835"/>
            <a:ext cx="12192000" cy="102139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MX" sz="2400" b="1" dirty="0">
                <a:solidFill>
                  <a:srgbClr val="A11D3F"/>
                </a:solidFill>
                <a:latin typeface="Montserrat" panose="00000500000000000000" pitchFamily="2" charset="0"/>
                <a:cs typeface="Times New Roman" panose="02020603050405020304" pitchFamily="18" charset="0"/>
              </a:rPr>
              <a:t>Utilidad social e importancia de la Contraloría Social</a:t>
            </a:r>
          </a:p>
        </p:txBody>
      </p:sp>
      <p:sp>
        <p:nvSpPr>
          <p:cNvPr id="13" name="Rectángulo 12"/>
          <p:cNvSpPr/>
          <p:nvPr/>
        </p:nvSpPr>
        <p:spPr>
          <a:xfrm>
            <a:off x="1007724" y="1810464"/>
            <a:ext cx="10406604" cy="24468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es-MX" sz="1700" b="1" dirty="0">
              <a:solidFill>
                <a:srgbClr val="000000"/>
              </a:solidFill>
              <a:latin typeface="Montserrat" panose="00000500000000000000" pitchFamily="2" charset="0"/>
            </a:endParaRPr>
          </a:p>
          <a:p>
            <a:pPr algn="just"/>
            <a:endParaRPr lang="es-MX" sz="1700" b="1" dirty="0">
              <a:solidFill>
                <a:srgbClr val="000000"/>
              </a:solidFill>
              <a:latin typeface="Montserrat" panose="00000500000000000000" pitchFamily="2" charset="0"/>
            </a:endParaRPr>
          </a:p>
          <a:p>
            <a:pPr algn="just"/>
            <a:endParaRPr lang="es-MX" sz="1700" b="1" dirty="0">
              <a:solidFill>
                <a:srgbClr val="000000"/>
              </a:solidFill>
              <a:latin typeface="Montserrat" panose="00000500000000000000" pitchFamily="2" charset="0"/>
            </a:endParaRPr>
          </a:p>
          <a:p>
            <a:pPr algn="just"/>
            <a:endParaRPr lang="es-MX" sz="1700" b="1" dirty="0">
              <a:solidFill>
                <a:srgbClr val="000000"/>
              </a:solidFill>
              <a:latin typeface="Montserrat" panose="00000500000000000000" pitchFamily="2" charset="0"/>
            </a:endParaRPr>
          </a:p>
          <a:p>
            <a:pPr algn="just"/>
            <a:endParaRPr lang="es-MX" sz="1700" b="1" dirty="0">
              <a:solidFill>
                <a:srgbClr val="000000"/>
              </a:solidFill>
              <a:latin typeface="Montserrat" panose="00000500000000000000" pitchFamily="2" charset="0"/>
            </a:endParaRPr>
          </a:p>
          <a:p>
            <a:pPr algn="just"/>
            <a:endParaRPr lang="es-MX" sz="1700" b="1" dirty="0">
              <a:solidFill>
                <a:srgbClr val="000000"/>
              </a:solidFill>
              <a:latin typeface="Montserrat" panose="00000500000000000000" pitchFamily="2" charset="0"/>
            </a:endParaRPr>
          </a:p>
          <a:p>
            <a:pPr algn="just"/>
            <a:endParaRPr lang="es-MX" sz="1700" b="1" dirty="0">
              <a:solidFill>
                <a:srgbClr val="000000"/>
              </a:solidFill>
              <a:latin typeface="Montserrat" panose="00000500000000000000" pitchFamily="2" charset="0"/>
            </a:endParaRPr>
          </a:p>
          <a:p>
            <a:pPr algn="just"/>
            <a:endParaRPr lang="es-MX" sz="1700" b="1" dirty="0">
              <a:solidFill>
                <a:srgbClr val="000000"/>
              </a:solidFill>
              <a:latin typeface="Montserrat" panose="00000500000000000000" pitchFamily="2" charset="0"/>
            </a:endParaRPr>
          </a:p>
          <a:p>
            <a:pPr algn="just"/>
            <a:endParaRPr lang="es-MX" sz="1700" b="1" dirty="0">
              <a:solidFill>
                <a:srgbClr val="000000"/>
              </a:solidFill>
              <a:latin typeface="Montserrat" panose="00000500000000000000" pitchFamily="2" charset="0"/>
            </a:endParaRPr>
          </a:p>
        </p:txBody>
      </p:sp>
      <p:sp>
        <p:nvSpPr>
          <p:cNvPr id="8" name="Rectángulo 7"/>
          <p:cNvSpPr/>
          <p:nvPr/>
        </p:nvSpPr>
        <p:spPr>
          <a:xfrm>
            <a:off x="1007724" y="1810464"/>
            <a:ext cx="10406604" cy="1138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es-MX" sz="1700" b="1" dirty="0">
              <a:solidFill>
                <a:srgbClr val="000000"/>
              </a:solidFill>
              <a:latin typeface="Montserrat" panose="00000500000000000000" pitchFamily="2" charset="0"/>
            </a:endParaRPr>
          </a:p>
          <a:p>
            <a:pPr algn="just"/>
            <a:endParaRPr lang="es-MX" sz="1700" b="1" dirty="0">
              <a:solidFill>
                <a:srgbClr val="000000"/>
              </a:solidFill>
              <a:latin typeface="Montserrat" panose="00000500000000000000" pitchFamily="2" charset="0"/>
            </a:endParaRPr>
          </a:p>
          <a:p>
            <a:pPr algn="just"/>
            <a:endParaRPr lang="es-MX" sz="1700" b="1" dirty="0">
              <a:solidFill>
                <a:srgbClr val="000000"/>
              </a:solidFill>
              <a:latin typeface="Montserrat" panose="00000500000000000000" pitchFamily="2" charset="0"/>
            </a:endParaRPr>
          </a:p>
          <a:p>
            <a:pPr algn="just"/>
            <a:endParaRPr lang="es-MX" sz="1700" b="1" dirty="0">
              <a:solidFill>
                <a:srgbClr val="000000"/>
              </a:solidFill>
              <a:latin typeface="Montserrat" panose="00000500000000000000" pitchFamily="2" charset="0"/>
            </a:endParaRPr>
          </a:p>
        </p:txBody>
      </p:sp>
      <p:pic>
        <p:nvPicPr>
          <p:cNvPr id="12" name="Imagen 11">
            <a:extLst>
              <a:ext uri="{FF2B5EF4-FFF2-40B4-BE49-F238E27FC236}">
                <a16:creationId xmlns:a16="http://schemas.microsoft.com/office/drawing/2014/main" xmlns="" id="{764D929C-8DD1-457D-89DF-52A0E093AE7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6000" y="146773"/>
            <a:ext cx="5400000" cy="604662"/>
          </a:xfrm>
          <a:prstGeom prst="rect">
            <a:avLst/>
          </a:prstGeom>
        </p:spPr>
      </p:pic>
      <p:graphicFrame>
        <p:nvGraphicFramePr>
          <p:cNvPr id="11" name="Diagrama 10"/>
          <p:cNvGraphicFramePr/>
          <p:nvPr>
            <p:extLst>
              <p:ext uri="{D42A27DB-BD31-4B8C-83A1-F6EECF244321}">
                <p14:modId xmlns:p14="http://schemas.microsoft.com/office/powerpoint/2010/main" val="997492163"/>
              </p:ext>
            </p:extLst>
          </p:nvPr>
        </p:nvGraphicFramePr>
        <p:xfrm>
          <a:off x="516000" y="1671226"/>
          <a:ext cx="11160000" cy="4680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50474394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upo 3"/>
          <p:cNvGrpSpPr/>
          <p:nvPr/>
        </p:nvGrpSpPr>
        <p:grpSpPr>
          <a:xfrm>
            <a:off x="0" y="3246"/>
            <a:ext cx="12192001" cy="6854754"/>
            <a:chOff x="-1" y="3246"/>
            <a:chExt cx="12192001" cy="6854754"/>
          </a:xfrm>
        </p:grpSpPr>
        <p:pic>
          <p:nvPicPr>
            <p:cNvPr id="5" name="Imagen 4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6451"/>
            <a:stretch/>
          </p:blipFill>
          <p:spPr>
            <a:xfrm>
              <a:off x="-1" y="3246"/>
              <a:ext cx="6341423" cy="6854754"/>
            </a:xfrm>
            <a:prstGeom prst="rect">
              <a:avLst/>
            </a:prstGeom>
          </p:spPr>
        </p:pic>
        <p:pic>
          <p:nvPicPr>
            <p:cNvPr id="6" name="Imagen 5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6451"/>
            <a:stretch/>
          </p:blipFill>
          <p:spPr>
            <a:xfrm flipH="1">
              <a:off x="5850577" y="3246"/>
              <a:ext cx="6341423" cy="6854754"/>
            </a:xfrm>
            <a:prstGeom prst="rect">
              <a:avLst/>
            </a:prstGeom>
          </p:spPr>
        </p:pic>
      </p:grpSp>
      <p:sp>
        <p:nvSpPr>
          <p:cNvPr id="14" name="Título 1"/>
          <p:cNvSpPr txBox="1">
            <a:spLocks/>
          </p:cNvSpPr>
          <p:nvPr/>
        </p:nvSpPr>
        <p:spPr>
          <a:xfrm>
            <a:off x="-120073" y="649835"/>
            <a:ext cx="12192000" cy="102139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MX" sz="2400" b="1" dirty="0">
                <a:solidFill>
                  <a:srgbClr val="A11D3F"/>
                </a:solidFill>
                <a:latin typeface="Montserrat" panose="00000500000000000000" pitchFamily="2" charset="0"/>
                <a:cs typeface="Times New Roman" panose="02020603050405020304" pitchFamily="18" charset="0"/>
              </a:rPr>
              <a:t>Normatividad aplicable a la Contraloría Social</a:t>
            </a:r>
          </a:p>
        </p:txBody>
      </p:sp>
      <p:sp>
        <p:nvSpPr>
          <p:cNvPr id="13" name="Rectángulo 12"/>
          <p:cNvSpPr/>
          <p:nvPr/>
        </p:nvSpPr>
        <p:spPr>
          <a:xfrm>
            <a:off x="1007724" y="1810464"/>
            <a:ext cx="10406604" cy="24468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es-MX" sz="1700" b="1" dirty="0">
              <a:solidFill>
                <a:srgbClr val="000000"/>
              </a:solidFill>
              <a:latin typeface="Montserrat" panose="00000500000000000000" pitchFamily="2" charset="0"/>
            </a:endParaRPr>
          </a:p>
          <a:p>
            <a:pPr algn="just"/>
            <a:endParaRPr lang="es-MX" sz="1700" b="1" dirty="0">
              <a:solidFill>
                <a:srgbClr val="000000"/>
              </a:solidFill>
              <a:latin typeface="Montserrat" panose="00000500000000000000" pitchFamily="2" charset="0"/>
            </a:endParaRPr>
          </a:p>
          <a:p>
            <a:pPr algn="just"/>
            <a:endParaRPr lang="es-MX" sz="1700" b="1" dirty="0">
              <a:solidFill>
                <a:srgbClr val="000000"/>
              </a:solidFill>
              <a:latin typeface="Montserrat" panose="00000500000000000000" pitchFamily="2" charset="0"/>
            </a:endParaRPr>
          </a:p>
          <a:p>
            <a:pPr algn="just"/>
            <a:endParaRPr lang="es-MX" sz="1700" b="1" dirty="0">
              <a:solidFill>
                <a:srgbClr val="000000"/>
              </a:solidFill>
              <a:latin typeface="Montserrat" panose="00000500000000000000" pitchFamily="2" charset="0"/>
            </a:endParaRPr>
          </a:p>
          <a:p>
            <a:pPr algn="just"/>
            <a:endParaRPr lang="es-MX" sz="1700" b="1" dirty="0">
              <a:solidFill>
                <a:srgbClr val="000000"/>
              </a:solidFill>
              <a:latin typeface="Montserrat" panose="00000500000000000000" pitchFamily="2" charset="0"/>
            </a:endParaRPr>
          </a:p>
          <a:p>
            <a:pPr algn="just"/>
            <a:endParaRPr lang="es-MX" sz="1700" b="1" dirty="0">
              <a:solidFill>
                <a:srgbClr val="000000"/>
              </a:solidFill>
              <a:latin typeface="Montserrat" panose="00000500000000000000" pitchFamily="2" charset="0"/>
            </a:endParaRPr>
          </a:p>
          <a:p>
            <a:pPr algn="just"/>
            <a:endParaRPr lang="es-MX" sz="1700" b="1" dirty="0">
              <a:solidFill>
                <a:srgbClr val="000000"/>
              </a:solidFill>
              <a:latin typeface="Montserrat" panose="00000500000000000000" pitchFamily="2" charset="0"/>
            </a:endParaRPr>
          </a:p>
          <a:p>
            <a:pPr algn="just"/>
            <a:endParaRPr lang="es-MX" sz="1700" b="1" dirty="0">
              <a:solidFill>
                <a:srgbClr val="000000"/>
              </a:solidFill>
              <a:latin typeface="Montserrat" panose="00000500000000000000" pitchFamily="2" charset="0"/>
            </a:endParaRPr>
          </a:p>
          <a:p>
            <a:pPr algn="just"/>
            <a:endParaRPr lang="es-MX" sz="1700" b="1" dirty="0">
              <a:solidFill>
                <a:srgbClr val="000000"/>
              </a:solidFill>
              <a:latin typeface="Montserrat" panose="00000500000000000000" pitchFamily="2" charset="0"/>
            </a:endParaRPr>
          </a:p>
        </p:txBody>
      </p:sp>
      <p:sp>
        <p:nvSpPr>
          <p:cNvPr id="8" name="Rectángulo 7"/>
          <p:cNvSpPr/>
          <p:nvPr/>
        </p:nvSpPr>
        <p:spPr>
          <a:xfrm>
            <a:off x="1007724" y="1810464"/>
            <a:ext cx="10406604" cy="1138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es-MX" sz="1700" b="1" dirty="0">
              <a:solidFill>
                <a:srgbClr val="000000"/>
              </a:solidFill>
              <a:latin typeface="Montserrat" panose="00000500000000000000" pitchFamily="2" charset="0"/>
            </a:endParaRPr>
          </a:p>
          <a:p>
            <a:pPr algn="just"/>
            <a:endParaRPr lang="es-MX" sz="1700" b="1" dirty="0">
              <a:solidFill>
                <a:srgbClr val="000000"/>
              </a:solidFill>
              <a:latin typeface="Montserrat" panose="00000500000000000000" pitchFamily="2" charset="0"/>
            </a:endParaRPr>
          </a:p>
          <a:p>
            <a:pPr algn="just"/>
            <a:endParaRPr lang="es-MX" sz="1700" b="1" dirty="0">
              <a:solidFill>
                <a:srgbClr val="000000"/>
              </a:solidFill>
              <a:latin typeface="Montserrat" panose="00000500000000000000" pitchFamily="2" charset="0"/>
            </a:endParaRPr>
          </a:p>
          <a:p>
            <a:pPr algn="just"/>
            <a:endParaRPr lang="es-MX" sz="1700" b="1" dirty="0">
              <a:solidFill>
                <a:srgbClr val="000000"/>
              </a:solidFill>
              <a:latin typeface="Montserrat" panose="00000500000000000000" pitchFamily="2" charset="0"/>
            </a:endParaRPr>
          </a:p>
        </p:txBody>
      </p:sp>
      <p:graphicFrame>
        <p:nvGraphicFramePr>
          <p:cNvPr id="10" name="Diagrama 9"/>
          <p:cNvGraphicFramePr/>
          <p:nvPr>
            <p:extLst>
              <p:ext uri="{D42A27DB-BD31-4B8C-83A1-F6EECF244321}">
                <p14:modId xmlns:p14="http://schemas.microsoft.com/office/powerpoint/2010/main" val="1653430362"/>
              </p:ext>
            </p:extLst>
          </p:nvPr>
        </p:nvGraphicFramePr>
        <p:xfrm>
          <a:off x="516000" y="1671226"/>
          <a:ext cx="11160000" cy="4680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15" name="Imagen 14">
            <a:extLst>
              <a:ext uri="{FF2B5EF4-FFF2-40B4-BE49-F238E27FC236}">
                <a16:creationId xmlns:a16="http://schemas.microsoft.com/office/drawing/2014/main" xmlns="" id="{87849314-B19F-4EB3-9277-E6349998F627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6000" y="146773"/>
            <a:ext cx="5400000" cy="6046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783158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upo 3"/>
          <p:cNvGrpSpPr/>
          <p:nvPr/>
        </p:nvGrpSpPr>
        <p:grpSpPr>
          <a:xfrm>
            <a:off x="12699" y="99153"/>
            <a:ext cx="12192001" cy="6854754"/>
            <a:chOff x="-1" y="3246"/>
            <a:chExt cx="12192001" cy="6854754"/>
          </a:xfrm>
        </p:grpSpPr>
        <p:pic>
          <p:nvPicPr>
            <p:cNvPr id="5" name="Imagen 4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6451"/>
            <a:stretch/>
          </p:blipFill>
          <p:spPr>
            <a:xfrm>
              <a:off x="-1" y="3246"/>
              <a:ext cx="6341423" cy="6854754"/>
            </a:xfrm>
            <a:prstGeom prst="rect">
              <a:avLst/>
            </a:prstGeom>
          </p:spPr>
        </p:pic>
        <p:pic>
          <p:nvPicPr>
            <p:cNvPr id="6" name="Imagen 5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6451"/>
            <a:stretch/>
          </p:blipFill>
          <p:spPr>
            <a:xfrm flipH="1">
              <a:off x="5850577" y="3246"/>
              <a:ext cx="6341423" cy="6854754"/>
            </a:xfrm>
            <a:prstGeom prst="rect">
              <a:avLst/>
            </a:prstGeom>
          </p:spPr>
        </p:pic>
      </p:grpSp>
      <p:sp>
        <p:nvSpPr>
          <p:cNvPr id="14" name="Título 1"/>
          <p:cNvSpPr txBox="1">
            <a:spLocks/>
          </p:cNvSpPr>
          <p:nvPr/>
        </p:nvSpPr>
        <p:spPr>
          <a:xfrm>
            <a:off x="-93719" y="905053"/>
            <a:ext cx="12192000" cy="65645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MX" sz="2800" b="1" dirty="0">
                <a:solidFill>
                  <a:srgbClr val="A11D3F"/>
                </a:solidFill>
                <a:latin typeface="Montserrat" panose="00000500000000000000" pitchFamily="2" charset="0"/>
                <a:cs typeface="Times New Roman" panose="02020603050405020304" pitchFamily="18" charset="0"/>
              </a:rPr>
              <a:t>Principales actividades de la Contraloría Social</a:t>
            </a:r>
          </a:p>
        </p:txBody>
      </p:sp>
      <p:sp>
        <p:nvSpPr>
          <p:cNvPr id="13" name="Rectángulo 12"/>
          <p:cNvSpPr/>
          <p:nvPr/>
        </p:nvSpPr>
        <p:spPr>
          <a:xfrm>
            <a:off x="1007724" y="1810464"/>
            <a:ext cx="10406604" cy="24468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es-MX" sz="1700" b="1" dirty="0">
              <a:solidFill>
                <a:srgbClr val="000000"/>
              </a:solidFill>
              <a:latin typeface="Montserrat" panose="00000500000000000000" pitchFamily="2" charset="0"/>
            </a:endParaRPr>
          </a:p>
          <a:p>
            <a:pPr algn="just"/>
            <a:endParaRPr lang="es-MX" sz="1700" b="1" dirty="0">
              <a:solidFill>
                <a:srgbClr val="000000"/>
              </a:solidFill>
              <a:latin typeface="Montserrat" panose="00000500000000000000" pitchFamily="2" charset="0"/>
            </a:endParaRPr>
          </a:p>
          <a:p>
            <a:pPr algn="just"/>
            <a:endParaRPr lang="es-MX" sz="1700" b="1" dirty="0">
              <a:solidFill>
                <a:srgbClr val="000000"/>
              </a:solidFill>
              <a:latin typeface="Montserrat" panose="00000500000000000000" pitchFamily="2" charset="0"/>
            </a:endParaRPr>
          </a:p>
          <a:p>
            <a:pPr algn="just"/>
            <a:endParaRPr lang="es-MX" sz="1700" b="1" dirty="0">
              <a:solidFill>
                <a:srgbClr val="000000"/>
              </a:solidFill>
              <a:latin typeface="Montserrat" panose="00000500000000000000" pitchFamily="2" charset="0"/>
            </a:endParaRPr>
          </a:p>
          <a:p>
            <a:pPr algn="just"/>
            <a:endParaRPr lang="es-MX" sz="1700" b="1" dirty="0">
              <a:solidFill>
                <a:srgbClr val="000000"/>
              </a:solidFill>
              <a:latin typeface="Montserrat" panose="00000500000000000000" pitchFamily="2" charset="0"/>
            </a:endParaRPr>
          </a:p>
          <a:p>
            <a:pPr algn="just"/>
            <a:endParaRPr lang="es-MX" sz="1700" b="1" dirty="0">
              <a:solidFill>
                <a:srgbClr val="000000"/>
              </a:solidFill>
              <a:latin typeface="Montserrat" panose="00000500000000000000" pitchFamily="2" charset="0"/>
            </a:endParaRPr>
          </a:p>
          <a:p>
            <a:pPr algn="just"/>
            <a:endParaRPr lang="es-MX" sz="1700" b="1" dirty="0">
              <a:solidFill>
                <a:srgbClr val="000000"/>
              </a:solidFill>
              <a:latin typeface="Montserrat" panose="00000500000000000000" pitchFamily="2" charset="0"/>
            </a:endParaRPr>
          </a:p>
          <a:p>
            <a:pPr algn="just"/>
            <a:endParaRPr lang="es-MX" sz="1700" b="1" dirty="0">
              <a:solidFill>
                <a:srgbClr val="000000"/>
              </a:solidFill>
              <a:latin typeface="Montserrat" panose="00000500000000000000" pitchFamily="2" charset="0"/>
            </a:endParaRPr>
          </a:p>
          <a:p>
            <a:pPr algn="just"/>
            <a:endParaRPr lang="es-MX" sz="1700" b="1" dirty="0">
              <a:solidFill>
                <a:srgbClr val="000000"/>
              </a:solidFill>
              <a:latin typeface="Montserrat" panose="00000500000000000000" pitchFamily="2" charset="0"/>
            </a:endParaRPr>
          </a:p>
        </p:txBody>
      </p:sp>
      <p:sp>
        <p:nvSpPr>
          <p:cNvPr id="8" name="Rectángulo 7"/>
          <p:cNvSpPr/>
          <p:nvPr/>
        </p:nvSpPr>
        <p:spPr>
          <a:xfrm>
            <a:off x="1007724" y="1810464"/>
            <a:ext cx="10406604" cy="1138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es-MX" sz="1700" b="1" dirty="0">
              <a:solidFill>
                <a:srgbClr val="000000"/>
              </a:solidFill>
              <a:latin typeface="Montserrat" panose="00000500000000000000" pitchFamily="2" charset="0"/>
            </a:endParaRPr>
          </a:p>
          <a:p>
            <a:pPr algn="just"/>
            <a:endParaRPr lang="es-MX" sz="1700" b="1" dirty="0">
              <a:solidFill>
                <a:srgbClr val="000000"/>
              </a:solidFill>
              <a:latin typeface="Montserrat" panose="00000500000000000000" pitchFamily="2" charset="0"/>
            </a:endParaRPr>
          </a:p>
          <a:p>
            <a:pPr algn="just"/>
            <a:endParaRPr lang="es-MX" sz="1700" b="1" dirty="0">
              <a:solidFill>
                <a:srgbClr val="000000"/>
              </a:solidFill>
              <a:latin typeface="Montserrat" panose="00000500000000000000" pitchFamily="2" charset="0"/>
            </a:endParaRPr>
          </a:p>
          <a:p>
            <a:pPr algn="just"/>
            <a:endParaRPr lang="es-MX" sz="1700" b="1" dirty="0">
              <a:solidFill>
                <a:srgbClr val="000000"/>
              </a:solidFill>
              <a:latin typeface="Montserrat" panose="00000500000000000000" pitchFamily="2" charset="0"/>
            </a:endParaRPr>
          </a:p>
        </p:txBody>
      </p:sp>
      <p:grpSp>
        <p:nvGrpSpPr>
          <p:cNvPr id="2" name="Grupo 1">
            <a:extLst>
              <a:ext uri="{FF2B5EF4-FFF2-40B4-BE49-F238E27FC236}">
                <a16:creationId xmlns:a16="http://schemas.microsoft.com/office/drawing/2014/main" xmlns="" id="{B79948CE-D170-43D9-8D73-EAD3AE5F80BD}"/>
              </a:ext>
            </a:extLst>
          </p:cNvPr>
          <p:cNvGrpSpPr/>
          <p:nvPr/>
        </p:nvGrpSpPr>
        <p:grpSpPr>
          <a:xfrm>
            <a:off x="580475" y="1889377"/>
            <a:ext cx="11357525" cy="3881087"/>
            <a:chOff x="2011426" y="2018175"/>
            <a:chExt cx="8335946" cy="2835104"/>
          </a:xfrm>
        </p:grpSpPr>
        <p:sp>
          <p:nvSpPr>
            <p:cNvPr id="3" name="Forma libre: forma 2">
              <a:extLst>
                <a:ext uri="{FF2B5EF4-FFF2-40B4-BE49-F238E27FC236}">
                  <a16:creationId xmlns:a16="http://schemas.microsoft.com/office/drawing/2014/main" xmlns="" id="{F6D16A66-84AA-42D9-9781-AFF70A8CBC8C}"/>
                </a:ext>
              </a:extLst>
            </p:cNvPr>
            <p:cNvSpPr/>
            <p:nvPr/>
          </p:nvSpPr>
          <p:spPr>
            <a:xfrm>
              <a:off x="2011426" y="2018175"/>
              <a:ext cx="3945614" cy="1251005"/>
            </a:xfrm>
            <a:custGeom>
              <a:avLst/>
              <a:gdLst>
                <a:gd name="connsiteX0" fmla="*/ 0 w 4003219"/>
                <a:gd name="connsiteY0" fmla="*/ 0 h 1251005"/>
                <a:gd name="connsiteX1" fmla="*/ 4003219 w 4003219"/>
                <a:gd name="connsiteY1" fmla="*/ 0 h 1251005"/>
                <a:gd name="connsiteX2" fmla="*/ 4003219 w 4003219"/>
                <a:gd name="connsiteY2" fmla="*/ 1251005 h 1251005"/>
                <a:gd name="connsiteX3" fmla="*/ 0 w 4003219"/>
                <a:gd name="connsiteY3" fmla="*/ 1251005 h 1251005"/>
                <a:gd name="connsiteX4" fmla="*/ 0 w 4003219"/>
                <a:gd name="connsiteY4" fmla="*/ 0 h 12510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003219" h="1251005">
                  <a:moveTo>
                    <a:pt x="0" y="0"/>
                  </a:moveTo>
                  <a:lnTo>
                    <a:pt x="4003219" y="0"/>
                  </a:lnTo>
                  <a:lnTo>
                    <a:pt x="4003219" y="1251005"/>
                  </a:lnTo>
                  <a:lnTo>
                    <a:pt x="0" y="1251005"/>
                  </a:lnTo>
                  <a:lnTo>
                    <a:pt x="0" y="0"/>
                  </a:lnTo>
                  <a:close/>
                </a:path>
              </a:pathLst>
            </a:custGeom>
            <a:ln>
              <a:solidFill>
                <a:srgbClr val="BC955B"/>
              </a:solidFill>
            </a:ln>
          </p:spPr>
          <p:style>
            <a:lnRef idx="1">
              <a:scrgbClr r="0" g="0" b="0"/>
            </a:lnRef>
            <a:fillRef idx="1">
              <a:schemeClr val="lt1">
                <a:alpha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847348" tIns="114300" rIns="114300" bIns="114300" numCol="1" spcCol="1270" anchor="ctr" anchorCtr="0">
              <a:noAutofit/>
            </a:bodyPr>
            <a:lstStyle/>
            <a:p>
              <a:pPr marL="0" lvl="0" indent="0" defTabSz="13335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s-MX" sz="2800" b="1" i="0" kern="1200" dirty="0">
                  <a:latin typeface="Montserrat Light" panose="00000400000000000000" pitchFamily="2" charset="0"/>
                </a:rPr>
                <a:t>           Difusión</a:t>
              </a:r>
              <a:r>
                <a:rPr lang="es-MX" sz="3000" b="1" i="0" kern="1200" dirty="0">
                  <a:latin typeface="Montserrat Light" panose="00000400000000000000" pitchFamily="2" charset="0"/>
                </a:rPr>
                <a:t> </a:t>
              </a:r>
              <a:endParaRPr lang="es-ES" sz="3000" b="1" i="0" kern="1200" dirty="0">
                <a:latin typeface="Montserrat Light" panose="00000400000000000000" pitchFamily="2" charset="0"/>
              </a:endParaRPr>
            </a:p>
          </p:txBody>
        </p:sp>
        <p:sp>
          <p:nvSpPr>
            <p:cNvPr id="9" name="Forma libre: forma 8">
              <a:extLst>
                <a:ext uri="{FF2B5EF4-FFF2-40B4-BE49-F238E27FC236}">
                  <a16:creationId xmlns:a16="http://schemas.microsoft.com/office/drawing/2014/main" xmlns="" id="{C602C212-BDC3-46A6-8AC4-83D5C6CB22DD}"/>
                </a:ext>
              </a:extLst>
            </p:cNvPr>
            <p:cNvSpPr/>
            <p:nvPr/>
          </p:nvSpPr>
          <p:spPr>
            <a:xfrm>
              <a:off x="6344153" y="2018175"/>
              <a:ext cx="4003219" cy="1251005"/>
            </a:xfrm>
            <a:custGeom>
              <a:avLst/>
              <a:gdLst>
                <a:gd name="connsiteX0" fmla="*/ 0 w 4003219"/>
                <a:gd name="connsiteY0" fmla="*/ 0 h 1251005"/>
                <a:gd name="connsiteX1" fmla="*/ 4003219 w 4003219"/>
                <a:gd name="connsiteY1" fmla="*/ 0 h 1251005"/>
                <a:gd name="connsiteX2" fmla="*/ 4003219 w 4003219"/>
                <a:gd name="connsiteY2" fmla="*/ 1251005 h 1251005"/>
                <a:gd name="connsiteX3" fmla="*/ 0 w 4003219"/>
                <a:gd name="connsiteY3" fmla="*/ 1251005 h 1251005"/>
                <a:gd name="connsiteX4" fmla="*/ 0 w 4003219"/>
                <a:gd name="connsiteY4" fmla="*/ 0 h 12510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003219" h="1251005">
                  <a:moveTo>
                    <a:pt x="0" y="0"/>
                  </a:moveTo>
                  <a:lnTo>
                    <a:pt x="4003219" y="0"/>
                  </a:lnTo>
                  <a:lnTo>
                    <a:pt x="4003219" y="1251005"/>
                  </a:lnTo>
                  <a:lnTo>
                    <a:pt x="0" y="1251005"/>
                  </a:lnTo>
                  <a:lnTo>
                    <a:pt x="0" y="0"/>
                  </a:lnTo>
                  <a:close/>
                </a:path>
              </a:pathLst>
            </a:custGeom>
            <a:ln>
              <a:solidFill>
                <a:srgbClr val="BC955B"/>
              </a:solidFill>
            </a:ln>
          </p:spPr>
          <p:style>
            <a:lnRef idx="1">
              <a:scrgbClr r="0" g="0" b="0"/>
            </a:lnRef>
            <a:fillRef idx="1">
              <a:schemeClr val="lt1">
                <a:alpha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847348" tIns="114300" rIns="114300" bIns="114300" numCol="1" spcCol="1270" anchor="ctr" anchorCtr="0">
              <a:noAutofit/>
            </a:bodyPr>
            <a:lstStyle/>
            <a:p>
              <a:pPr marL="0" lvl="0" indent="0" algn="ctr" defTabSz="13335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s-MX" sz="2800" b="1" dirty="0">
                  <a:latin typeface="Montserrat Light" panose="00000400000000000000" pitchFamily="2" charset="0"/>
                </a:rPr>
                <a:t>      </a:t>
              </a:r>
              <a:r>
                <a:rPr lang="es-MX" sz="2800" b="1" i="0" kern="1200" dirty="0">
                  <a:latin typeface="Montserrat Light" panose="00000400000000000000" pitchFamily="2" charset="0"/>
                </a:rPr>
                <a:t>Capacitación y Asesoría</a:t>
              </a:r>
              <a:endParaRPr lang="es-ES" sz="2800" b="1" kern="1200" dirty="0">
                <a:latin typeface="Montserrat Light" panose="00000400000000000000" pitchFamily="2" charset="0"/>
              </a:endParaRPr>
            </a:p>
          </p:txBody>
        </p:sp>
        <p:sp>
          <p:nvSpPr>
            <p:cNvPr id="15" name="Forma libre: forma 14">
              <a:extLst>
                <a:ext uri="{FF2B5EF4-FFF2-40B4-BE49-F238E27FC236}">
                  <a16:creationId xmlns:a16="http://schemas.microsoft.com/office/drawing/2014/main" xmlns="" id="{909D5D51-F7E2-4F6F-AC3F-88BF275A9490}"/>
                </a:ext>
              </a:extLst>
            </p:cNvPr>
            <p:cNvSpPr/>
            <p:nvPr/>
          </p:nvSpPr>
          <p:spPr>
            <a:xfrm>
              <a:off x="2011426" y="3602274"/>
              <a:ext cx="3945614" cy="1251005"/>
            </a:xfrm>
            <a:custGeom>
              <a:avLst/>
              <a:gdLst>
                <a:gd name="connsiteX0" fmla="*/ 0 w 4003219"/>
                <a:gd name="connsiteY0" fmla="*/ 0 h 1251005"/>
                <a:gd name="connsiteX1" fmla="*/ 4003219 w 4003219"/>
                <a:gd name="connsiteY1" fmla="*/ 0 h 1251005"/>
                <a:gd name="connsiteX2" fmla="*/ 4003219 w 4003219"/>
                <a:gd name="connsiteY2" fmla="*/ 1251005 h 1251005"/>
                <a:gd name="connsiteX3" fmla="*/ 0 w 4003219"/>
                <a:gd name="connsiteY3" fmla="*/ 1251005 h 1251005"/>
                <a:gd name="connsiteX4" fmla="*/ 0 w 4003219"/>
                <a:gd name="connsiteY4" fmla="*/ 0 h 12510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003219" h="1251005">
                  <a:moveTo>
                    <a:pt x="0" y="0"/>
                  </a:moveTo>
                  <a:lnTo>
                    <a:pt x="4003219" y="0"/>
                  </a:lnTo>
                  <a:lnTo>
                    <a:pt x="4003219" y="1251005"/>
                  </a:lnTo>
                  <a:lnTo>
                    <a:pt x="0" y="1251005"/>
                  </a:lnTo>
                  <a:lnTo>
                    <a:pt x="0" y="0"/>
                  </a:lnTo>
                  <a:close/>
                </a:path>
              </a:pathLst>
            </a:custGeom>
            <a:ln>
              <a:solidFill>
                <a:srgbClr val="BC955B"/>
              </a:solidFill>
            </a:ln>
          </p:spPr>
          <p:style>
            <a:lnRef idx="1">
              <a:scrgbClr r="0" g="0" b="0"/>
            </a:lnRef>
            <a:fillRef idx="1">
              <a:schemeClr val="lt1">
                <a:alpha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847348" tIns="114300" rIns="114300" bIns="114300" numCol="1" spcCol="1270" anchor="ctr" anchorCtr="0">
              <a:noAutofit/>
            </a:bodyPr>
            <a:lstStyle/>
            <a:p>
              <a:pPr marL="452438" lvl="0" algn="ctr" defTabSz="13335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s-MX" sz="2800" b="1" i="0" kern="1200" dirty="0">
                  <a:latin typeface="Montserrat Light" panose="00000400000000000000" pitchFamily="2" charset="0"/>
                </a:rPr>
                <a:t>Promover la conformación de Comités de Contraloría Social</a:t>
              </a:r>
              <a:endParaRPr lang="es-ES" sz="2800" b="1" kern="1200" dirty="0">
                <a:latin typeface="Montserrat Light" panose="00000400000000000000" pitchFamily="2" charset="0"/>
              </a:endParaRPr>
            </a:p>
          </p:txBody>
        </p:sp>
        <p:sp>
          <p:nvSpPr>
            <p:cNvPr id="17" name="Forma libre: forma 16">
              <a:extLst>
                <a:ext uri="{FF2B5EF4-FFF2-40B4-BE49-F238E27FC236}">
                  <a16:creationId xmlns:a16="http://schemas.microsoft.com/office/drawing/2014/main" xmlns="" id="{763F6A86-7649-4BD7-904E-DD1B525B9556}"/>
                </a:ext>
              </a:extLst>
            </p:cNvPr>
            <p:cNvSpPr/>
            <p:nvPr/>
          </p:nvSpPr>
          <p:spPr>
            <a:xfrm>
              <a:off x="6344153" y="3602274"/>
              <a:ext cx="4003219" cy="1251005"/>
            </a:xfrm>
            <a:custGeom>
              <a:avLst/>
              <a:gdLst>
                <a:gd name="connsiteX0" fmla="*/ 0 w 4003219"/>
                <a:gd name="connsiteY0" fmla="*/ 0 h 1251005"/>
                <a:gd name="connsiteX1" fmla="*/ 4003219 w 4003219"/>
                <a:gd name="connsiteY1" fmla="*/ 0 h 1251005"/>
                <a:gd name="connsiteX2" fmla="*/ 4003219 w 4003219"/>
                <a:gd name="connsiteY2" fmla="*/ 1251005 h 1251005"/>
                <a:gd name="connsiteX3" fmla="*/ 0 w 4003219"/>
                <a:gd name="connsiteY3" fmla="*/ 1251005 h 1251005"/>
                <a:gd name="connsiteX4" fmla="*/ 0 w 4003219"/>
                <a:gd name="connsiteY4" fmla="*/ 0 h 12510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003219" h="1251005">
                  <a:moveTo>
                    <a:pt x="0" y="0"/>
                  </a:moveTo>
                  <a:lnTo>
                    <a:pt x="4003219" y="0"/>
                  </a:lnTo>
                  <a:lnTo>
                    <a:pt x="4003219" y="1251005"/>
                  </a:lnTo>
                  <a:lnTo>
                    <a:pt x="0" y="1251005"/>
                  </a:lnTo>
                  <a:lnTo>
                    <a:pt x="0" y="0"/>
                  </a:lnTo>
                  <a:close/>
                </a:path>
              </a:pathLst>
            </a:custGeom>
            <a:ln>
              <a:solidFill>
                <a:srgbClr val="BC955B"/>
              </a:solidFill>
            </a:ln>
          </p:spPr>
          <p:style>
            <a:lnRef idx="1">
              <a:scrgbClr r="0" g="0" b="0"/>
            </a:lnRef>
            <a:fillRef idx="1">
              <a:schemeClr val="lt1">
                <a:alpha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847348" tIns="114300" rIns="114300" bIns="114300" numCol="1" spcCol="1270" anchor="ctr" anchorCtr="0">
              <a:noAutofit/>
            </a:bodyPr>
            <a:lstStyle/>
            <a:p>
              <a:pPr marL="893763" lvl="0" algn="ctr" defTabSz="13335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s-MX" sz="2800" b="1" i="0" kern="1200" dirty="0">
                  <a:latin typeface="Montserrat Light" panose="00000400000000000000" pitchFamily="2" charset="0"/>
                </a:rPr>
                <a:t>Captación, atención y seguimiento a Quejas y Denuncias</a:t>
              </a:r>
              <a:endParaRPr lang="es-ES" sz="2800" b="1" i="0" kern="1200" dirty="0">
                <a:latin typeface="Montserrat Light" panose="00000400000000000000" pitchFamily="2" charset="0"/>
              </a:endParaRPr>
            </a:p>
          </p:txBody>
        </p:sp>
      </p:grpSp>
      <p:pic>
        <p:nvPicPr>
          <p:cNvPr id="21" name="Imagen 20">
            <a:extLst>
              <a:ext uri="{FF2B5EF4-FFF2-40B4-BE49-F238E27FC236}">
                <a16:creationId xmlns:a16="http://schemas.microsoft.com/office/drawing/2014/main" xmlns="" id="{6A500A89-7D30-4658-9108-48F13AF207D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6000" y="146773"/>
            <a:ext cx="5400000" cy="604662"/>
          </a:xfrm>
          <a:prstGeom prst="rect">
            <a:avLst/>
          </a:prstGeom>
        </p:spPr>
      </p:pic>
      <p:pic>
        <p:nvPicPr>
          <p:cNvPr id="10" name="Imagen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356" y="2026828"/>
            <a:ext cx="1376804" cy="1376804"/>
          </a:xfrm>
          <a:prstGeom prst="rect">
            <a:avLst/>
          </a:prstGeom>
        </p:spPr>
      </p:pic>
      <p:pic>
        <p:nvPicPr>
          <p:cNvPr id="11" name="Imagen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4490" y="2026828"/>
            <a:ext cx="1415305" cy="1415305"/>
          </a:xfrm>
          <a:prstGeom prst="rect">
            <a:avLst/>
          </a:prstGeom>
        </p:spPr>
      </p:pic>
      <p:pic>
        <p:nvPicPr>
          <p:cNvPr id="18" name="Imagen 1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829" y="4201699"/>
            <a:ext cx="1352866" cy="1352866"/>
          </a:xfrm>
          <a:prstGeom prst="rect">
            <a:avLst/>
          </a:prstGeom>
        </p:spPr>
      </p:pic>
      <p:pic>
        <p:nvPicPr>
          <p:cNvPr id="19" name="Imagen 1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6017" y="4201699"/>
            <a:ext cx="1323147" cy="13231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336495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upo 3"/>
          <p:cNvGrpSpPr/>
          <p:nvPr/>
        </p:nvGrpSpPr>
        <p:grpSpPr>
          <a:xfrm>
            <a:off x="12699" y="99153"/>
            <a:ext cx="12192001" cy="6854754"/>
            <a:chOff x="-1" y="3246"/>
            <a:chExt cx="12192001" cy="6854754"/>
          </a:xfrm>
        </p:grpSpPr>
        <p:pic>
          <p:nvPicPr>
            <p:cNvPr id="5" name="Imagen 4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6451"/>
            <a:stretch/>
          </p:blipFill>
          <p:spPr>
            <a:xfrm>
              <a:off x="-1" y="3246"/>
              <a:ext cx="6341423" cy="6854754"/>
            </a:xfrm>
            <a:prstGeom prst="rect">
              <a:avLst/>
            </a:prstGeom>
          </p:spPr>
        </p:pic>
        <p:pic>
          <p:nvPicPr>
            <p:cNvPr id="6" name="Imagen 5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6451"/>
            <a:stretch/>
          </p:blipFill>
          <p:spPr>
            <a:xfrm flipH="1">
              <a:off x="5850577" y="3246"/>
              <a:ext cx="6341423" cy="6854754"/>
            </a:xfrm>
            <a:prstGeom prst="rect">
              <a:avLst/>
            </a:prstGeom>
          </p:spPr>
        </p:pic>
      </p:grpSp>
      <p:sp>
        <p:nvSpPr>
          <p:cNvPr id="13" name="Rectángulo 12"/>
          <p:cNvSpPr/>
          <p:nvPr/>
        </p:nvSpPr>
        <p:spPr>
          <a:xfrm>
            <a:off x="1007724" y="1810464"/>
            <a:ext cx="10406604" cy="24468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es-MX" sz="1700" b="1" dirty="0">
              <a:solidFill>
                <a:srgbClr val="000000"/>
              </a:solidFill>
              <a:latin typeface="Montserrat" panose="00000500000000000000" pitchFamily="2" charset="0"/>
            </a:endParaRPr>
          </a:p>
          <a:p>
            <a:pPr algn="just"/>
            <a:endParaRPr lang="es-MX" sz="1700" b="1" dirty="0">
              <a:solidFill>
                <a:srgbClr val="000000"/>
              </a:solidFill>
              <a:latin typeface="Montserrat" panose="00000500000000000000" pitchFamily="2" charset="0"/>
            </a:endParaRPr>
          </a:p>
          <a:p>
            <a:pPr algn="just"/>
            <a:endParaRPr lang="es-MX" sz="1700" b="1" dirty="0">
              <a:solidFill>
                <a:srgbClr val="000000"/>
              </a:solidFill>
              <a:latin typeface="Montserrat" panose="00000500000000000000" pitchFamily="2" charset="0"/>
            </a:endParaRPr>
          </a:p>
          <a:p>
            <a:pPr algn="just"/>
            <a:endParaRPr lang="es-MX" sz="1700" b="1" dirty="0">
              <a:solidFill>
                <a:srgbClr val="000000"/>
              </a:solidFill>
              <a:latin typeface="Montserrat" panose="00000500000000000000" pitchFamily="2" charset="0"/>
            </a:endParaRPr>
          </a:p>
          <a:p>
            <a:pPr algn="just"/>
            <a:endParaRPr lang="es-MX" sz="1700" b="1" dirty="0">
              <a:solidFill>
                <a:srgbClr val="000000"/>
              </a:solidFill>
              <a:latin typeface="Montserrat" panose="00000500000000000000" pitchFamily="2" charset="0"/>
            </a:endParaRPr>
          </a:p>
          <a:p>
            <a:pPr algn="just"/>
            <a:endParaRPr lang="es-MX" sz="1700" b="1" dirty="0">
              <a:solidFill>
                <a:srgbClr val="000000"/>
              </a:solidFill>
              <a:latin typeface="Montserrat" panose="00000500000000000000" pitchFamily="2" charset="0"/>
            </a:endParaRPr>
          </a:p>
          <a:p>
            <a:pPr algn="just"/>
            <a:endParaRPr lang="es-MX" sz="1700" b="1" dirty="0">
              <a:solidFill>
                <a:srgbClr val="000000"/>
              </a:solidFill>
              <a:latin typeface="Montserrat" panose="00000500000000000000" pitchFamily="2" charset="0"/>
            </a:endParaRPr>
          </a:p>
          <a:p>
            <a:pPr algn="just"/>
            <a:endParaRPr lang="es-MX" sz="1700" b="1" dirty="0">
              <a:solidFill>
                <a:srgbClr val="000000"/>
              </a:solidFill>
              <a:latin typeface="Montserrat" panose="00000500000000000000" pitchFamily="2" charset="0"/>
            </a:endParaRPr>
          </a:p>
          <a:p>
            <a:pPr algn="just"/>
            <a:endParaRPr lang="es-MX" sz="1700" b="1" dirty="0">
              <a:solidFill>
                <a:srgbClr val="000000"/>
              </a:solidFill>
              <a:latin typeface="Montserrat" panose="00000500000000000000" pitchFamily="2" charset="0"/>
            </a:endParaRPr>
          </a:p>
        </p:txBody>
      </p:sp>
      <p:sp>
        <p:nvSpPr>
          <p:cNvPr id="8" name="Rectángulo 7"/>
          <p:cNvSpPr/>
          <p:nvPr/>
        </p:nvSpPr>
        <p:spPr>
          <a:xfrm>
            <a:off x="1007724" y="1810464"/>
            <a:ext cx="10406604" cy="1138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es-MX" sz="1700" b="1" dirty="0">
              <a:solidFill>
                <a:srgbClr val="000000"/>
              </a:solidFill>
              <a:latin typeface="Montserrat" panose="00000500000000000000" pitchFamily="2" charset="0"/>
            </a:endParaRPr>
          </a:p>
          <a:p>
            <a:pPr algn="just"/>
            <a:endParaRPr lang="es-MX" sz="1700" b="1" dirty="0">
              <a:solidFill>
                <a:srgbClr val="000000"/>
              </a:solidFill>
              <a:latin typeface="Montserrat" panose="00000500000000000000" pitchFamily="2" charset="0"/>
            </a:endParaRPr>
          </a:p>
          <a:p>
            <a:pPr algn="just"/>
            <a:endParaRPr lang="es-MX" sz="1700" b="1" dirty="0">
              <a:solidFill>
                <a:srgbClr val="000000"/>
              </a:solidFill>
              <a:latin typeface="Montserrat" panose="00000500000000000000" pitchFamily="2" charset="0"/>
            </a:endParaRPr>
          </a:p>
          <a:p>
            <a:pPr algn="just"/>
            <a:endParaRPr lang="es-MX" sz="1700" b="1" dirty="0">
              <a:solidFill>
                <a:srgbClr val="000000"/>
              </a:solidFill>
              <a:latin typeface="Montserrat" panose="00000500000000000000" pitchFamily="2" charset="0"/>
            </a:endParaRPr>
          </a:p>
        </p:txBody>
      </p:sp>
      <p:pic>
        <p:nvPicPr>
          <p:cNvPr id="21" name="Imagen 20">
            <a:extLst>
              <a:ext uri="{FF2B5EF4-FFF2-40B4-BE49-F238E27FC236}">
                <a16:creationId xmlns:a16="http://schemas.microsoft.com/office/drawing/2014/main" xmlns="" id="{6A500A89-7D30-4658-9108-48F13AF207D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6000" y="146773"/>
            <a:ext cx="5400000" cy="604662"/>
          </a:xfrm>
          <a:prstGeom prst="rect">
            <a:avLst/>
          </a:prstGeom>
        </p:spPr>
      </p:pic>
      <p:graphicFrame>
        <p:nvGraphicFramePr>
          <p:cNvPr id="20" name="Diagrama 19">
            <a:extLst>
              <a:ext uri="{FF2B5EF4-FFF2-40B4-BE49-F238E27FC236}">
                <a16:creationId xmlns:a16="http://schemas.microsoft.com/office/drawing/2014/main" xmlns="" id="{C8A7D194-CDF0-4EE4-9CE9-6DEA94A24D5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299604322"/>
              </p:ext>
            </p:extLst>
          </p:nvPr>
        </p:nvGraphicFramePr>
        <p:xfrm>
          <a:off x="1363277" y="751435"/>
          <a:ext cx="9000000" cy="4680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22" name="Título 1">
            <a:extLst>
              <a:ext uri="{FF2B5EF4-FFF2-40B4-BE49-F238E27FC236}">
                <a16:creationId xmlns:a16="http://schemas.microsoft.com/office/drawing/2014/main" xmlns="" id="{979CBF88-7628-4423-8CAD-AB09B324922F}"/>
              </a:ext>
            </a:extLst>
          </p:cNvPr>
          <p:cNvSpPr txBox="1">
            <a:spLocks/>
          </p:cNvSpPr>
          <p:nvPr/>
        </p:nvSpPr>
        <p:spPr>
          <a:xfrm>
            <a:off x="141667" y="649835"/>
            <a:ext cx="11930259" cy="102139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MX" sz="2400" b="1" dirty="0">
                <a:solidFill>
                  <a:srgbClr val="A11D3F"/>
                </a:solidFill>
                <a:latin typeface="Montserrat" panose="00000500000000000000" pitchFamily="2" charset="0"/>
                <a:cs typeface="Times New Roman" panose="02020603050405020304" pitchFamily="18" charset="0"/>
              </a:rPr>
              <a:t>    ¿Quiénes Participan?</a:t>
            </a:r>
          </a:p>
        </p:txBody>
      </p:sp>
      <p:sp>
        <p:nvSpPr>
          <p:cNvPr id="23" name="CuadroTexto 22">
            <a:extLst>
              <a:ext uri="{FF2B5EF4-FFF2-40B4-BE49-F238E27FC236}">
                <a16:creationId xmlns:a16="http://schemas.microsoft.com/office/drawing/2014/main" xmlns="" id="{D97F769E-68FD-44CC-8C05-44A0B8ABC82F}"/>
              </a:ext>
            </a:extLst>
          </p:cNvPr>
          <p:cNvSpPr txBox="1"/>
          <p:nvPr/>
        </p:nvSpPr>
        <p:spPr>
          <a:xfrm>
            <a:off x="181492" y="5762295"/>
            <a:ext cx="118290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" panose="00000500000000000000" pitchFamily="2" charset="0"/>
              </a:rPr>
              <a:t>Las personas son el punto crucial de la Contraloría Social, pues son quienes operan e implementan las acciones de vigilancia y reportan irregularidades ante las dependencias correspondientes.</a:t>
            </a:r>
          </a:p>
        </p:txBody>
      </p:sp>
    </p:spTree>
    <p:extLst>
      <p:ext uri="{BB962C8B-B14F-4D97-AF65-F5344CB8AC3E}">
        <p14:creationId xmlns:p14="http://schemas.microsoft.com/office/powerpoint/2010/main" val="280836760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upo 3"/>
          <p:cNvGrpSpPr/>
          <p:nvPr/>
        </p:nvGrpSpPr>
        <p:grpSpPr>
          <a:xfrm>
            <a:off x="60036" y="3246"/>
            <a:ext cx="12071928" cy="6854754"/>
            <a:chOff x="120071" y="3246"/>
            <a:chExt cx="12071929" cy="6854754"/>
          </a:xfrm>
        </p:grpSpPr>
        <p:pic>
          <p:nvPicPr>
            <p:cNvPr id="5" name="Imagen 4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6451"/>
            <a:stretch/>
          </p:blipFill>
          <p:spPr>
            <a:xfrm>
              <a:off x="120071" y="3246"/>
              <a:ext cx="6221351" cy="6854754"/>
            </a:xfrm>
            <a:prstGeom prst="rect">
              <a:avLst/>
            </a:prstGeom>
          </p:spPr>
        </p:pic>
        <p:pic>
          <p:nvPicPr>
            <p:cNvPr id="6" name="Imagen 5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6451"/>
            <a:stretch/>
          </p:blipFill>
          <p:spPr>
            <a:xfrm flipH="1">
              <a:off x="5850577" y="3246"/>
              <a:ext cx="6341423" cy="6854754"/>
            </a:xfrm>
            <a:prstGeom prst="rect">
              <a:avLst/>
            </a:prstGeom>
          </p:spPr>
        </p:pic>
      </p:grpSp>
      <p:sp>
        <p:nvSpPr>
          <p:cNvPr id="14" name="Título 1"/>
          <p:cNvSpPr txBox="1">
            <a:spLocks/>
          </p:cNvSpPr>
          <p:nvPr/>
        </p:nvSpPr>
        <p:spPr>
          <a:xfrm>
            <a:off x="-120073" y="649835"/>
            <a:ext cx="12192000" cy="102139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MX" sz="2400" b="1" dirty="0">
                <a:solidFill>
                  <a:srgbClr val="A11D3F"/>
                </a:solidFill>
                <a:latin typeface="Montserrat" panose="00000500000000000000" pitchFamily="2" charset="0"/>
                <a:cs typeface="Times New Roman" panose="02020603050405020304" pitchFamily="18" charset="0"/>
              </a:rPr>
              <a:t>    Comités de</a:t>
            </a:r>
          </a:p>
          <a:p>
            <a:r>
              <a:rPr lang="es-MX" sz="2400" b="1" dirty="0">
                <a:solidFill>
                  <a:srgbClr val="A11D3F"/>
                </a:solidFill>
                <a:latin typeface="Montserrat" panose="00000500000000000000" pitchFamily="2" charset="0"/>
                <a:cs typeface="Times New Roman" panose="02020603050405020304" pitchFamily="18" charset="0"/>
              </a:rPr>
              <a:t>    Contraloría Social</a:t>
            </a:r>
          </a:p>
        </p:txBody>
      </p:sp>
      <p:sp>
        <p:nvSpPr>
          <p:cNvPr id="13" name="Rectángulo 12"/>
          <p:cNvSpPr/>
          <p:nvPr/>
        </p:nvSpPr>
        <p:spPr>
          <a:xfrm>
            <a:off x="1007724" y="1810464"/>
            <a:ext cx="10406604" cy="24468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es-MX" sz="1700" b="1" dirty="0">
              <a:solidFill>
                <a:srgbClr val="000000"/>
              </a:solidFill>
              <a:latin typeface="Montserrat" panose="00000500000000000000" pitchFamily="2" charset="0"/>
            </a:endParaRPr>
          </a:p>
          <a:p>
            <a:pPr algn="just"/>
            <a:endParaRPr lang="es-MX" sz="1700" b="1" dirty="0">
              <a:solidFill>
                <a:srgbClr val="000000"/>
              </a:solidFill>
              <a:latin typeface="Montserrat" panose="00000500000000000000" pitchFamily="2" charset="0"/>
            </a:endParaRPr>
          </a:p>
          <a:p>
            <a:pPr algn="just"/>
            <a:endParaRPr lang="es-MX" sz="1700" b="1" dirty="0">
              <a:solidFill>
                <a:srgbClr val="000000"/>
              </a:solidFill>
              <a:latin typeface="Montserrat" panose="00000500000000000000" pitchFamily="2" charset="0"/>
            </a:endParaRPr>
          </a:p>
          <a:p>
            <a:pPr algn="just"/>
            <a:endParaRPr lang="es-MX" sz="1700" b="1" dirty="0">
              <a:solidFill>
                <a:srgbClr val="000000"/>
              </a:solidFill>
              <a:latin typeface="Montserrat" panose="00000500000000000000" pitchFamily="2" charset="0"/>
            </a:endParaRPr>
          </a:p>
          <a:p>
            <a:pPr algn="just"/>
            <a:endParaRPr lang="es-MX" sz="1700" b="1" dirty="0">
              <a:solidFill>
                <a:srgbClr val="000000"/>
              </a:solidFill>
              <a:latin typeface="Montserrat" panose="00000500000000000000" pitchFamily="2" charset="0"/>
            </a:endParaRPr>
          </a:p>
          <a:p>
            <a:pPr algn="just"/>
            <a:endParaRPr lang="es-MX" sz="1700" b="1" dirty="0">
              <a:solidFill>
                <a:srgbClr val="000000"/>
              </a:solidFill>
              <a:latin typeface="Montserrat" panose="00000500000000000000" pitchFamily="2" charset="0"/>
            </a:endParaRPr>
          </a:p>
          <a:p>
            <a:pPr algn="just"/>
            <a:endParaRPr lang="es-MX" sz="1700" b="1" dirty="0">
              <a:solidFill>
                <a:srgbClr val="000000"/>
              </a:solidFill>
              <a:latin typeface="Montserrat" panose="00000500000000000000" pitchFamily="2" charset="0"/>
            </a:endParaRPr>
          </a:p>
          <a:p>
            <a:pPr algn="just"/>
            <a:endParaRPr lang="es-MX" sz="1700" b="1" dirty="0">
              <a:solidFill>
                <a:srgbClr val="000000"/>
              </a:solidFill>
              <a:latin typeface="Montserrat" panose="00000500000000000000" pitchFamily="2" charset="0"/>
            </a:endParaRPr>
          </a:p>
          <a:p>
            <a:pPr algn="just"/>
            <a:endParaRPr lang="es-MX" sz="1700" b="1" dirty="0">
              <a:solidFill>
                <a:srgbClr val="000000"/>
              </a:solidFill>
              <a:latin typeface="Montserrat" panose="00000500000000000000" pitchFamily="2" charset="0"/>
            </a:endParaRPr>
          </a:p>
        </p:txBody>
      </p:sp>
      <p:sp>
        <p:nvSpPr>
          <p:cNvPr id="8" name="Rectángulo 7"/>
          <p:cNvSpPr/>
          <p:nvPr/>
        </p:nvSpPr>
        <p:spPr>
          <a:xfrm>
            <a:off x="1007724" y="1810464"/>
            <a:ext cx="10406604" cy="1138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es-MX" sz="1700" b="1" dirty="0">
              <a:solidFill>
                <a:srgbClr val="000000"/>
              </a:solidFill>
              <a:latin typeface="Montserrat" panose="00000500000000000000" pitchFamily="2" charset="0"/>
            </a:endParaRPr>
          </a:p>
          <a:p>
            <a:pPr algn="just"/>
            <a:endParaRPr lang="es-MX" sz="1700" b="1" dirty="0">
              <a:solidFill>
                <a:srgbClr val="000000"/>
              </a:solidFill>
              <a:latin typeface="Montserrat" panose="00000500000000000000" pitchFamily="2" charset="0"/>
            </a:endParaRPr>
          </a:p>
          <a:p>
            <a:pPr algn="just"/>
            <a:endParaRPr lang="es-MX" sz="1700" b="1" dirty="0">
              <a:solidFill>
                <a:srgbClr val="000000"/>
              </a:solidFill>
              <a:latin typeface="Montserrat" panose="00000500000000000000" pitchFamily="2" charset="0"/>
            </a:endParaRPr>
          </a:p>
          <a:p>
            <a:pPr algn="just"/>
            <a:endParaRPr lang="es-MX" sz="1700" b="1" dirty="0">
              <a:solidFill>
                <a:srgbClr val="000000"/>
              </a:solidFill>
              <a:latin typeface="Montserrat" panose="00000500000000000000" pitchFamily="2" charset="0"/>
            </a:endParaRPr>
          </a:p>
        </p:txBody>
      </p:sp>
      <p:pic>
        <p:nvPicPr>
          <p:cNvPr id="12" name="Imagen 11">
            <a:extLst>
              <a:ext uri="{FF2B5EF4-FFF2-40B4-BE49-F238E27FC236}">
                <a16:creationId xmlns:a16="http://schemas.microsoft.com/office/drawing/2014/main" xmlns="" id="{9BC182E2-5251-46E4-B3CE-D7E02179C6C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6000" y="146773"/>
            <a:ext cx="5400000" cy="604662"/>
          </a:xfrm>
          <a:prstGeom prst="rect">
            <a:avLst/>
          </a:prstGeom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xmlns="" id="{EFCC1653-078A-4F83-AA15-89B17A63FCAF}"/>
              </a:ext>
            </a:extLst>
          </p:cNvPr>
          <p:cNvSpPr txBox="1"/>
          <p:nvPr/>
        </p:nvSpPr>
        <p:spPr>
          <a:xfrm>
            <a:off x="4608296" y="1509875"/>
            <a:ext cx="2247900" cy="461665"/>
          </a:xfrm>
          <a:prstGeom prst="rect">
            <a:avLst/>
          </a:prstGeom>
          <a:solidFill>
            <a:srgbClr val="56293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MX" sz="2400" b="1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Montserrat Light" panose="00000400000000000000" pitchFamily="2" charset="0"/>
              </a:rPr>
              <a:t>Beneficio</a:t>
            </a:r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xmlns="" id="{48558A65-A2EA-44C7-AD9E-2C14D88174C2}"/>
              </a:ext>
            </a:extLst>
          </p:cNvPr>
          <p:cNvSpPr txBox="1"/>
          <p:nvPr/>
        </p:nvSpPr>
        <p:spPr>
          <a:xfrm>
            <a:off x="7110853" y="2667811"/>
            <a:ext cx="3700800" cy="830997"/>
          </a:xfrm>
          <a:prstGeom prst="rect">
            <a:avLst/>
          </a:prstGeom>
          <a:solidFill>
            <a:srgbClr val="A22243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MX" sz="2400" b="1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Montserrat Light" panose="00000400000000000000" pitchFamily="2" charset="0"/>
              </a:rPr>
              <a:t>Población beneficiaria indirecta</a:t>
            </a:r>
          </a:p>
        </p:txBody>
      </p:sp>
      <p:sp>
        <p:nvSpPr>
          <p:cNvPr id="16" name="CuadroTexto 15">
            <a:extLst>
              <a:ext uri="{FF2B5EF4-FFF2-40B4-BE49-F238E27FC236}">
                <a16:creationId xmlns:a16="http://schemas.microsoft.com/office/drawing/2014/main" xmlns="" id="{F64B31E4-3BC6-4CB9-AFAC-52DDE4C893D1}"/>
              </a:ext>
            </a:extLst>
          </p:cNvPr>
          <p:cNvSpPr txBox="1"/>
          <p:nvPr/>
        </p:nvSpPr>
        <p:spPr>
          <a:xfrm>
            <a:off x="787036" y="2630266"/>
            <a:ext cx="3700143" cy="830997"/>
          </a:xfrm>
          <a:prstGeom prst="rect">
            <a:avLst/>
          </a:prstGeom>
          <a:solidFill>
            <a:srgbClr val="A22243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MX" sz="2400" b="1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Montserrat Light" panose="00000400000000000000" pitchFamily="2" charset="0"/>
              </a:rPr>
              <a:t>Población beneficiaria directa</a:t>
            </a:r>
          </a:p>
        </p:txBody>
      </p:sp>
      <p:sp>
        <p:nvSpPr>
          <p:cNvPr id="7" name="Flecha: doblada 6">
            <a:extLst>
              <a:ext uri="{FF2B5EF4-FFF2-40B4-BE49-F238E27FC236}">
                <a16:creationId xmlns:a16="http://schemas.microsoft.com/office/drawing/2014/main" xmlns="" id="{2F12A3ED-E3FE-4723-8BD5-1EB6C6A4FA13}"/>
              </a:ext>
            </a:extLst>
          </p:cNvPr>
          <p:cNvSpPr/>
          <p:nvPr/>
        </p:nvSpPr>
        <p:spPr>
          <a:xfrm rot="5400000">
            <a:off x="7718926" y="1397086"/>
            <a:ext cx="830999" cy="1253096"/>
          </a:xfrm>
          <a:prstGeom prst="bentArrow">
            <a:avLst/>
          </a:prstGeom>
          <a:solidFill>
            <a:srgbClr val="BC955B"/>
          </a:solidFill>
          <a:ln>
            <a:solidFill>
              <a:srgbClr val="BC955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>
              <a:solidFill>
                <a:schemeClr val="tx1"/>
              </a:solidFill>
            </a:endParaRPr>
          </a:p>
        </p:txBody>
      </p:sp>
      <p:sp>
        <p:nvSpPr>
          <p:cNvPr id="18" name="Flecha: doblada 17">
            <a:extLst>
              <a:ext uri="{FF2B5EF4-FFF2-40B4-BE49-F238E27FC236}">
                <a16:creationId xmlns:a16="http://schemas.microsoft.com/office/drawing/2014/main" xmlns="" id="{77F2B121-251A-4BF5-BEA4-5713976D7B41}"/>
              </a:ext>
            </a:extLst>
          </p:cNvPr>
          <p:cNvSpPr/>
          <p:nvPr/>
        </p:nvSpPr>
        <p:spPr>
          <a:xfrm rot="5400000" flipV="1">
            <a:off x="2980200" y="1338072"/>
            <a:ext cx="831600" cy="1252800"/>
          </a:xfrm>
          <a:prstGeom prst="bentArrow">
            <a:avLst/>
          </a:prstGeom>
          <a:solidFill>
            <a:srgbClr val="BC955B"/>
          </a:solidFill>
          <a:ln>
            <a:solidFill>
              <a:srgbClr val="BC955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>
              <a:solidFill>
                <a:schemeClr val="tx1"/>
              </a:solidFill>
            </a:endParaRPr>
          </a:p>
        </p:txBody>
      </p:sp>
      <p:sp>
        <p:nvSpPr>
          <p:cNvPr id="9" name="Flecha: a la izquierda, derecha y arriba 8">
            <a:extLst>
              <a:ext uri="{FF2B5EF4-FFF2-40B4-BE49-F238E27FC236}">
                <a16:creationId xmlns:a16="http://schemas.microsoft.com/office/drawing/2014/main" xmlns="" id="{7524A03E-D69C-41D6-A9B4-5D41D1D25715}"/>
              </a:ext>
            </a:extLst>
          </p:cNvPr>
          <p:cNvSpPr/>
          <p:nvPr/>
        </p:nvSpPr>
        <p:spPr>
          <a:xfrm rot="10800000">
            <a:off x="4833593" y="2867061"/>
            <a:ext cx="2057400" cy="1251264"/>
          </a:xfrm>
          <a:prstGeom prst="leftRightUpArrow">
            <a:avLst>
              <a:gd name="adj1" fmla="val 11284"/>
              <a:gd name="adj2" fmla="val 16731"/>
              <a:gd name="adj3" fmla="val 22104"/>
            </a:avLst>
          </a:prstGeom>
          <a:solidFill>
            <a:srgbClr val="BC955B"/>
          </a:solidFill>
          <a:ln>
            <a:solidFill>
              <a:srgbClr val="BC955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grpSp>
        <p:nvGrpSpPr>
          <p:cNvPr id="22" name="Grupo 21">
            <a:extLst>
              <a:ext uri="{FF2B5EF4-FFF2-40B4-BE49-F238E27FC236}">
                <a16:creationId xmlns:a16="http://schemas.microsoft.com/office/drawing/2014/main" xmlns="" id="{5FF48A65-D6F0-4DFF-A25B-60297BF5AB69}"/>
              </a:ext>
            </a:extLst>
          </p:cNvPr>
          <p:cNvGrpSpPr/>
          <p:nvPr/>
        </p:nvGrpSpPr>
        <p:grpSpPr>
          <a:xfrm>
            <a:off x="5024093" y="4033810"/>
            <a:ext cx="1676400" cy="1894091"/>
            <a:chOff x="5219700" y="4631413"/>
            <a:chExt cx="1130299" cy="1323058"/>
          </a:xfrm>
        </p:grpSpPr>
        <p:pic>
          <p:nvPicPr>
            <p:cNvPr id="21" name="Imagen 20">
              <a:extLst>
                <a:ext uri="{FF2B5EF4-FFF2-40B4-BE49-F238E27FC236}">
                  <a16:creationId xmlns:a16="http://schemas.microsoft.com/office/drawing/2014/main" xmlns="" id="{8B2AE79F-6D1D-4068-B2C8-9F1CA3C3DF05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15650" y="4631413"/>
              <a:ext cx="914400" cy="914400"/>
            </a:xfrm>
            <a:prstGeom prst="rect">
              <a:avLst/>
            </a:prstGeom>
          </p:spPr>
        </p:pic>
        <p:pic>
          <p:nvPicPr>
            <p:cNvPr id="19" name="Imagen 18">
              <a:extLst>
                <a:ext uri="{FF2B5EF4-FFF2-40B4-BE49-F238E27FC236}">
                  <a16:creationId xmlns:a16="http://schemas.microsoft.com/office/drawing/2014/main" xmlns="" id="{B08D6E54-3548-43E7-B2C8-EC7D691D9149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19700" y="5040071"/>
              <a:ext cx="1130299" cy="914400"/>
            </a:xfrm>
            <a:prstGeom prst="rect">
              <a:avLst/>
            </a:prstGeom>
          </p:spPr>
        </p:pic>
      </p:grpSp>
      <p:sp>
        <p:nvSpPr>
          <p:cNvPr id="23" name="CuadroTexto 22">
            <a:extLst>
              <a:ext uri="{FF2B5EF4-FFF2-40B4-BE49-F238E27FC236}">
                <a16:creationId xmlns:a16="http://schemas.microsoft.com/office/drawing/2014/main" xmlns="" id="{1F97871B-0462-49ED-B28C-4712A721771C}"/>
              </a:ext>
            </a:extLst>
          </p:cNvPr>
          <p:cNvSpPr txBox="1"/>
          <p:nvPr/>
        </p:nvSpPr>
        <p:spPr>
          <a:xfrm>
            <a:off x="3769445" y="5793103"/>
            <a:ext cx="403084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800" b="1" dirty="0">
                <a:latin typeface="Montserrat" panose="00000500000000000000" pitchFamily="2" charset="0"/>
              </a:rPr>
              <a:t>Comités de Contraloría Social</a:t>
            </a:r>
          </a:p>
        </p:txBody>
      </p:sp>
    </p:spTree>
    <p:extLst>
      <p:ext uri="{BB962C8B-B14F-4D97-AF65-F5344CB8AC3E}">
        <p14:creationId xmlns:p14="http://schemas.microsoft.com/office/powerpoint/2010/main" val="416054134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upo 3"/>
          <p:cNvGrpSpPr/>
          <p:nvPr/>
        </p:nvGrpSpPr>
        <p:grpSpPr>
          <a:xfrm>
            <a:off x="60036" y="3246"/>
            <a:ext cx="12071928" cy="6854754"/>
            <a:chOff x="120071" y="3246"/>
            <a:chExt cx="12071929" cy="6854754"/>
          </a:xfrm>
        </p:grpSpPr>
        <p:pic>
          <p:nvPicPr>
            <p:cNvPr id="5" name="Imagen 4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6451"/>
            <a:stretch/>
          </p:blipFill>
          <p:spPr>
            <a:xfrm>
              <a:off x="120071" y="3246"/>
              <a:ext cx="6221351" cy="6854754"/>
            </a:xfrm>
            <a:prstGeom prst="rect">
              <a:avLst/>
            </a:prstGeom>
          </p:spPr>
        </p:pic>
        <p:pic>
          <p:nvPicPr>
            <p:cNvPr id="6" name="Imagen 5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6451"/>
            <a:stretch/>
          </p:blipFill>
          <p:spPr>
            <a:xfrm flipH="1">
              <a:off x="5850577" y="3246"/>
              <a:ext cx="6341423" cy="6854754"/>
            </a:xfrm>
            <a:prstGeom prst="rect">
              <a:avLst/>
            </a:prstGeom>
          </p:spPr>
        </p:pic>
      </p:grpSp>
      <p:sp>
        <p:nvSpPr>
          <p:cNvPr id="14" name="Título 1"/>
          <p:cNvSpPr txBox="1">
            <a:spLocks/>
          </p:cNvSpPr>
          <p:nvPr/>
        </p:nvSpPr>
        <p:spPr>
          <a:xfrm>
            <a:off x="-120073" y="649835"/>
            <a:ext cx="12192000" cy="102139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MX" sz="2400" b="1" dirty="0">
                <a:solidFill>
                  <a:srgbClr val="A11D3F"/>
                </a:solidFill>
                <a:latin typeface="Montserrat" panose="00000500000000000000" pitchFamily="2" charset="0"/>
                <a:cs typeface="Times New Roman" panose="02020603050405020304" pitchFamily="18" charset="0"/>
              </a:rPr>
              <a:t>    Comités de Contraloría Social</a:t>
            </a:r>
          </a:p>
        </p:txBody>
      </p:sp>
      <p:sp>
        <p:nvSpPr>
          <p:cNvPr id="13" name="Rectángulo 12"/>
          <p:cNvSpPr/>
          <p:nvPr/>
        </p:nvSpPr>
        <p:spPr>
          <a:xfrm>
            <a:off x="1007724" y="1810464"/>
            <a:ext cx="10406604" cy="24468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es-MX" sz="1700" b="1" dirty="0">
              <a:solidFill>
                <a:srgbClr val="000000"/>
              </a:solidFill>
              <a:latin typeface="Montserrat" panose="00000500000000000000" pitchFamily="2" charset="0"/>
            </a:endParaRPr>
          </a:p>
          <a:p>
            <a:pPr algn="just"/>
            <a:endParaRPr lang="es-MX" sz="1700" b="1" dirty="0">
              <a:solidFill>
                <a:srgbClr val="000000"/>
              </a:solidFill>
              <a:latin typeface="Montserrat" panose="00000500000000000000" pitchFamily="2" charset="0"/>
            </a:endParaRPr>
          </a:p>
          <a:p>
            <a:pPr algn="just"/>
            <a:endParaRPr lang="es-MX" sz="1700" b="1" dirty="0">
              <a:solidFill>
                <a:srgbClr val="000000"/>
              </a:solidFill>
              <a:latin typeface="Montserrat" panose="00000500000000000000" pitchFamily="2" charset="0"/>
            </a:endParaRPr>
          </a:p>
          <a:p>
            <a:pPr algn="just"/>
            <a:endParaRPr lang="es-MX" sz="1700" b="1" dirty="0">
              <a:solidFill>
                <a:srgbClr val="000000"/>
              </a:solidFill>
              <a:latin typeface="Montserrat" panose="00000500000000000000" pitchFamily="2" charset="0"/>
            </a:endParaRPr>
          </a:p>
          <a:p>
            <a:pPr algn="just"/>
            <a:endParaRPr lang="es-MX" sz="1700" b="1" dirty="0">
              <a:solidFill>
                <a:srgbClr val="000000"/>
              </a:solidFill>
              <a:latin typeface="Montserrat" panose="00000500000000000000" pitchFamily="2" charset="0"/>
            </a:endParaRPr>
          </a:p>
          <a:p>
            <a:pPr algn="just"/>
            <a:endParaRPr lang="es-MX" sz="1700" b="1" dirty="0">
              <a:solidFill>
                <a:srgbClr val="000000"/>
              </a:solidFill>
              <a:latin typeface="Montserrat" panose="00000500000000000000" pitchFamily="2" charset="0"/>
            </a:endParaRPr>
          </a:p>
          <a:p>
            <a:pPr algn="just"/>
            <a:endParaRPr lang="es-MX" sz="1700" b="1" dirty="0">
              <a:solidFill>
                <a:srgbClr val="000000"/>
              </a:solidFill>
              <a:latin typeface="Montserrat" panose="00000500000000000000" pitchFamily="2" charset="0"/>
            </a:endParaRPr>
          </a:p>
          <a:p>
            <a:pPr algn="just"/>
            <a:endParaRPr lang="es-MX" sz="1700" b="1" dirty="0">
              <a:solidFill>
                <a:srgbClr val="000000"/>
              </a:solidFill>
              <a:latin typeface="Montserrat" panose="00000500000000000000" pitchFamily="2" charset="0"/>
            </a:endParaRPr>
          </a:p>
          <a:p>
            <a:pPr algn="just"/>
            <a:endParaRPr lang="es-MX" sz="1700" b="1" dirty="0">
              <a:solidFill>
                <a:srgbClr val="000000"/>
              </a:solidFill>
              <a:latin typeface="Montserrat" panose="00000500000000000000" pitchFamily="2" charset="0"/>
            </a:endParaRPr>
          </a:p>
        </p:txBody>
      </p:sp>
      <p:sp>
        <p:nvSpPr>
          <p:cNvPr id="8" name="Rectángulo 7"/>
          <p:cNvSpPr/>
          <p:nvPr/>
        </p:nvSpPr>
        <p:spPr>
          <a:xfrm>
            <a:off x="1007724" y="1810464"/>
            <a:ext cx="10406604" cy="1138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es-MX" sz="1700" b="1" dirty="0">
              <a:solidFill>
                <a:srgbClr val="000000"/>
              </a:solidFill>
              <a:latin typeface="Montserrat" panose="00000500000000000000" pitchFamily="2" charset="0"/>
            </a:endParaRPr>
          </a:p>
          <a:p>
            <a:pPr algn="just"/>
            <a:endParaRPr lang="es-MX" sz="1700" b="1" dirty="0">
              <a:solidFill>
                <a:srgbClr val="000000"/>
              </a:solidFill>
              <a:latin typeface="Montserrat" panose="00000500000000000000" pitchFamily="2" charset="0"/>
            </a:endParaRPr>
          </a:p>
          <a:p>
            <a:pPr algn="just"/>
            <a:endParaRPr lang="es-MX" sz="1700" b="1" dirty="0">
              <a:solidFill>
                <a:srgbClr val="000000"/>
              </a:solidFill>
              <a:latin typeface="Montserrat" panose="00000500000000000000" pitchFamily="2" charset="0"/>
            </a:endParaRPr>
          </a:p>
          <a:p>
            <a:pPr algn="just"/>
            <a:endParaRPr lang="es-MX" sz="1700" b="1" dirty="0">
              <a:solidFill>
                <a:srgbClr val="000000"/>
              </a:solidFill>
              <a:latin typeface="Montserrat" panose="00000500000000000000" pitchFamily="2" charset="0"/>
            </a:endParaRPr>
          </a:p>
        </p:txBody>
      </p:sp>
      <p:pic>
        <p:nvPicPr>
          <p:cNvPr id="12" name="Imagen 11">
            <a:extLst>
              <a:ext uri="{FF2B5EF4-FFF2-40B4-BE49-F238E27FC236}">
                <a16:creationId xmlns:a16="http://schemas.microsoft.com/office/drawing/2014/main" xmlns="" id="{9BC182E2-5251-46E4-B3CE-D7E02179C6C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6000" y="146773"/>
            <a:ext cx="5400000" cy="604662"/>
          </a:xfrm>
          <a:prstGeom prst="rect">
            <a:avLst/>
          </a:prstGeom>
        </p:spPr>
      </p:pic>
      <p:graphicFrame>
        <p:nvGraphicFramePr>
          <p:cNvPr id="11" name="Diagrama 10"/>
          <p:cNvGraphicFramePr/>
          <p:nvPr>
            <p:extLst>
              <p:ext uri="{D42A27DB-BD31-4B8C-83A1-F6EECF244321}">
                <p14:modId xmlns:p14="http://schemas.microsoft.com/office/powerpoint/2010/main" val="2207915852"/>
              </p:ext>
            </p:extLst>
          </p:nvPr>
        </p:nvGraphicFramePr>
        <p:xfrm>
          <a:off x="881386" y="1160530"/>
          <a:ext cx="10800000" cy="5400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grpSp>
        <p:nvGrpSpPr>
          <p:cNvPr id="22" name="Grupo 21">
            <a:extLst>
              <a:ext uri="{FF2B5EF4-FFF2-40B4-BE49-F238E27FC236}">
                <a16:creationId xmlns:a16="http://schemas.microsoft.com/office/drawing/2014/main" xmlns="" id="{5FF48A65-D6F0-4DFF-A25B-60297BF5AB69}"/>
              </a:ext>
            </a:extLst>
          </p:cNvPr>
          <p:cNvGrpSpPr/>
          <p:nvPr/>
        </p:nvGrpSpPr>
        <p:grpSpPr>
          <a:xfrm>
            <a:off x="5443186" y="2913484"/>
            <a:ext cx="1676400" cy="1894091"/>
            <a:chOff x="5219700" y="4631413"/>
            <a:chExt cx="1130299" cy="1323058"/>
          </a:xfrm>
          <a:noFill/>
        </p:grpSpPr>
        <p:pic>
          <p:nvPicPr>
            <p:cNvPr id="21" name="Imagen 20">
              <a:extLst>
                <a:ext uri="{FF2B5EF4-FFF2-40B4-BE49-F238E27FC236}">
                  <a16:creationId xmlns:a16="http://schemas.microsoft.com/office/drawing/2014/main" xmlns="" id="{8B2AE79F-6D1D-4068-B2C8-9F1CA3C3DF05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15650" y="4631413"/>
              <a:ext cx="914400" cy="914400"/>
            </a:xfrm>
            <a:prstGeom prst="rect">
              <a:avLst/>
            </a:prstGeom>
            <a:grpFill/>
          </p:spPr>
        </p:pic>
        <p:pic>
          <p:nvPicPr>
            <p:cNvPr id="19" name="Imagen 18">
              <a:extLst>
                <a:ext uri="{FF2B5EF4-FFF2-40B4-BE49-F238E27FC236}">
                  <a16:creationId xmlns:a16="http://schemas.microsoft.com/office/drawing/2014/main" xmlns="" id="{B08D6E54-3548-43E7-B2C8-EC7D691D9149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19700" y="5040071"/>
              <a:ext cx="1130299" cy="914400"/>
            </a:xfrm>
            <a:prstGeom prst="rect">
              <a:avLst/>
            </a:prstGeom>
            <a:grpFill/>
          </p:spPr>
        </p:pic>
      </p:grpSp>
      <p:sp>
        <p:nvSpPr>
          <p:cNvPr id="2" name="Flecha: hacia abajo 1">
            <a:extLst>
              <a:ext uri="{FF2B5EF4-FFF2-40B4-BE49-F238E27FC236}">
                <a16:creationId xmlns:a16="http://schemas.microsoft.com/office/drawing/2014/main" xmlns="" id="{86670EFF-F9EA-4188-94F2-2D54125ED716}"/>
              </a:ext>
            </a:extLst>
          </p:cNvPr>
          <p:cNvSpPr/>
          <p:nvPr/>
        </p:nvSpPr>
        <p:spPr>
          <a:xfrm rot="10800000">
            <a:off x="6174249" y="2537779"/>
            <a:ext cx="201605" cy="373462"/>
          </a:xfrm>
          <a:prstGeom prst="downArrow">
            <a:avLst/>
          </a:prstGeom>
          <a:solidFill>
            <a:srgbClr val="A22243"/>
          </a:solidFill>
          <a:ln>
            <a:solidFill>
              <a:srgbClr val="A2224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5" name="Flecha: hacia abajo 14">
            <a:extLst>
              <a:ext uri="{FF2B5EF4-FFF2-40B4-BE49-F238E27FC236}">
                <a16:creationId xmlns:a16="http://schemas.microsoft.com/office/drawing/2014/main" xmlns="" id="{4BFED052-AE5D-42CB-BD91-F194F821E3BC}"/>
              </a:ext>
            </a:extLst>
          </p:cNvPr>
          <p:cNvSpPr/>
          <p:nvPr/>
        </p:nvSpPr>
        <p:spPr>
          <a:xfrm rot="14787506">
            <a:off x="7435507" y="3311788"/>
            <a:ext cx="223432" cy="373462"/>
          </a:xfrm>
          <a:prstGeom prst="downArrow">
            <a:avLst/>
          </a:prstGeom>
          <a:solidFill>
            <a:srgbClr val="A22243"/>
          </a:solidFill>
          <a:ln>
            <a:solidFill>
              <a:srgbClr val="A2224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6" name="Flecha: hacia abajo 15">
            <a:extLst>
              <a:ext uri="{FF2B5EF4-FFF2-40B4-BE49-F238E27FC236}">
                <a16:creationId xmlns:a16="http://schemas.microsoft.com/office/drawing/2014/main" xmlns="" id="{00E979D6-994F-4750-A448-75064AD285C0}"/>
              </a:ext>
            </a:extLst>
          </p:cNvPr>
          <p:cNvSpPr/>
          <p:nvPr/>
        </p:nvSpPr>
        <p:spPr>
          <a:xfrm rot="7711044">
            <a:off x="4864073" y="3311787"/>
            <a:ext cx="223432" cy="373462"/>
          </a:xfrm>
          <a:prstGeom prst="downArrow">
            <a:avLst/>
          </a:prstGeom>
          <a:solidFill>
            <a:srgbClr val="A22243"/>
          </a:solidFill>
          <a:ln>
            <a:solidFill>
              <a:srgbClr val="A2224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7" name="Flecha: hacia abajo 16">
            <a:extLst>
              <a:ext uri="{FF2B5EF4-FFF2-40B4-BE49-F238E27FC236}">
                <a16:creationId xmlns:a16="http://schemas.microsoft.com/office/drawing/2014/main" xmlns="" id="{335EDF78-881D-41C5-89F6-170C94CAEEF4}"/>
              </a:ext>
            </a:extLst>
          </p:cNvPr>
          <p:cNvSpPr/>
          <p:nvPr/>
        </p:nvSpPr>
        <p:spPr>
          <a:xfrm rot="3611869">
            <a:off x="4920796" y="4622369"/>
            <a:ext cx="223432" cy="373462"/>
          </a:xfrm>
          <a:prstGeom prst="downArrow">
            <a:avLst/>
          </a:prstGeom>
          <a:solidFill>
            <a:srgbClr val="A22243"/>
          </a:solidFill>
          <a:ln>
            <a:solidFill>
              <a:srgbClr val="A2224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8" name="Flecha: hacia abajo 17">
            <a:extLst>
              <a:ext uri="{FF2B5EF4-FFF2-40B4-BE49-F238E27FC236}">
                <a16:creationId xmlns:a16="http://schemas.microsoft.com/office/drawing/2014/main" xmlns="" id="{4AEBE6E7-D775-40F6-A517-745C85F2EB28}"/>
              </a:ext>
            </a:extLst>
          </p:cNvPr>
          <p:cNvSpPr/>
          <p:nvPr/>
        </p:nvSpPr>
        <p:spPr>
          <a:xfrm rot="17641311">
            <a:off x="7434416" y="4620843"/>
            <a:ext cx="223432" cy="373462"/>
          </a:xfrm>
          <a:prstGeom prst="downArrow">
            <a:avLst/>
          </a:prstGeom>
          <a:solidFill>
            <a:srgbClr val="A22243"/>
          </a:solidFill>
          <a:ln>
            <a:solidFill>
              <a:srgbClr val="A2224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982914496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3033</TotalTime>
  <Words>1210</Words>
  <Application>Microsoft Office PowerPoint</Application>
  <PresentationFormat>Panorámica</PresentationFormat>
  <Paragraphs>326</Paragraphs>
  <Slides>20</Slides>
  <Notes>2</Notes>
  <HiddenSlides>0</HiddenSlides>
  <MMClips>0</MMClips>
  <ScaleCrop>false</ScaleCrop>
  <HeadingPairs>
    <vt:vector size="6" baseType="variant">
      <vt:variant>
        <vt:lpstr>Fuentes usadas</vt:lpstr>
      </vt:variant>
      <vt:variant>
        <vt:i4>9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20</vt:i4>
      </vt:variant>
    </vt:vector>
  </HeadingPairs>
  <TitlesOfParts>
    <vt:vector size="30" baseType="lpstr">
      <vt:lpstr>Arial</vt:lpstr>
      <vt:lpstr>Calibri</vt:lpstr>
      <vt:lpstr>Calibri Light</vt:lpstr>
      <vt:lpstr>Montserrat</vt:lpstr>
      <vt:lpstr>Montserrat Light</vt:lpstr>
      <vt:lpstr>Montserrat Medium</vt:lpstr>
      <vt:lpstr>Montserrat SemiBold</vt:lpstr>
      <vt:lpstr>Soberana Sans</vt:lpstr>
      <vt:lpstr>Times New Roman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Guerrero Contreras Marcela Elizabeth</dc:creator>
  <cp:lastModifiedBy>Revisión</cp:lastModifiedBy>
  <cp:revision>175</cp:revision>
  <dcterms:created xsi:type="dcterms:W3CDTF">2019-02-26T23:10:50Z</dcterms:created>
  <dcterms:modified xsi:type="dcterms:W3CDTF">2020-10-01T20:59:14Z</dcterms:modified>
</cp:coreProperties>
</file>